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5.jpg" ContentType="image/png"/>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0" r:id="rId4"/>
  </p:sldMasterIdLst>
  <p:notesMasterIdLst>
    <p:notesMasterId r:id="rId30"/>
  </p:notesMasterIdLst>
  <p:handoutMasterIdLst>
    <p:handoutMasterId r:id="rId31"/>
  </p:handoutMasterIdLst>
  <p:sldIdLst>
    <p:sldId id="256" r:id="rId5"/>
    <p:sldId id="263" r:id="rId6"/>
    <p:sldId id="284" r:id="rId7"/>
    <p:sldId id="279" r:id="rId8"/>
    <p:sldId id="262" r:id="rId9"/>
    <p:sldId id="265" r:id="rId10"/>
    <p:sldId id="278" r:id="rId11"/>
    <p:sldId id="266" r:id="rId12"/>
    <p:sldId id="267" r:id="rId13"/>
    <p:sldId id="268" r:id="rId14"/>
    <p:sldId id="269" r:id="rId15"/>
    <p:sldId id="270" r:id="rId16"/>
    <p:sldId id="273" r:id="rId17"/>
    <p:sldId id="271" r:id="rId18"/>
    <p:sldId id="272" r:id="rId19"/>
    <p:sldId id="274" r:id="rId20"/>
    <p:sldId id="276" r:id="rId21"/>
    <p:sldId id="281" r:id="rId22"/>
    <p:sldId id="280" r:id="rId23"/>
    <p:sldId id="285" r:id="rId24"/>
    <p:sldId id="283" r:id="rId25"/>
    <p:sldId id="282" r:id="rId26"/>
    <p:sldId id="286" r:id="rId27"/>
    <p:sldId id="287" r:id="rId28"/>
    <p:sldId id="26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4612" autoAdjust="0"/>
  </p:normalViewPr>
  <p:slideViewPr>
    <p:cSldViewPr snapToGrid="0">
      <p:cViewPr varScale="1">
        <p:scale>
          <a:sx n="86" d="100"/>
          <a:sy n="86" d="100"/>
        </p:scale>
        <p:origin x="312" y="58"/>
      </p:cViewPr>
      <p:guideLst/>
    </p:cSldViewPr>
  </p:slideViewPr>
  <p:notesTextViewPr>
    <p:cViewPr>
      <p:scale>
        <a:sx n="1" d="1"/>
        <a:sy n="1" d="1"/>
      </p:scale>
      <p:origin x="0" y="0"/>
    </p:cViewPr>
  </p:notesTextViewPr>
  <p:notesViewPr>
    <p:cSldViewPr snapToGrid="0">
      <p:cViewPr varScale="1">
        <p:scale>
          <a:sx n="89" d="100"/>
          <a:sy n="89" d="100"/>
        </p:scale>
        <p:origin x="300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5" qsCatId="simple" csTypeId="urn:microsoft.com/office/officeart/2005/8/colors/colorful5" csCatId="colorful" phldr="1"/>
      <dgm:spPr/>
    </dgm:pt>
    <dgm:pt modelId="{5D3F0ED0-2EB6-453D-BE4B-4BBCD8987238}">
      <dgm:prSet phldrT="[Metin]" custT="1"/>
      <dgm:spPr>
        <a:gradFill rotWithShape="0">
          <a:gsLst>
            <a:gs pos="14000">
              <a:srgbClr val="FF0000"/>
            </a:gs>
            <a:gs pos="91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gradFill>
      </dgm:spPr>
      <dgm:t>
        <a:bodyPr rtlCol="0"/>
        <a:lstStyle/>
        <a:p>
          <a:endParaRPr lang="tr-TR" sz="2400" b="1" noProof="0" dirty="0">
            <a:solidFill>
              <a:schemeClr val="bg1"/>
            </a:solidFill>
            <a:latin typeface="Times New Roman" panose="02020603050405020304" pitchFamily="18" charset="0"/>
            <a:cs typeface="Times New Roman" panose="02020603050405020304" pitchFamily="18" charset="0"/>
          </a:endParaRPr>
        </a:p>
        <a:p>
          <a:endParaRPr lang="tr-TR" sz="2400" b="1" noProof="0" dirty="0">
            <a:solidFill>
              <a:schemeClr val="bg1"/>
            </a:solidFill>
            <a:latin typeface="Times New Roman" panose="02020603050405020304" pitchFamily="18" charset="0"/>
            <a:cs typeface="Times New Roman" panose="02020603050405020304" pitchFamily="18" charset="0"/>
          </a:endParaRPr>
        </a:p>
        <a:p>
          <a:endParaRPr lang="tr-TR" sz="2400" b="1" noProof="0" dirty="0">
            <a:solidFill>
              <a:schemeClr val="bg1"/>
            </a:solidFill>
            <a:latin typeface="Times New Roman" panose="02020603050405020304" pitchFamily="18" charset="0"/>
            <a:cs typeface="Times New Roman" panose="02020603050405020304" pitchFamily="18" charset="0"/>
          </a:endParaRPr>
        </a:p>
        <a:p>
          <a:endParaRPr lang="tr-TR" sz="2400" b="1" noProof="0" dirty="0">
            <a:solidFill>
              <a:schemeClr val="bg1"/>
            </a:solidFill>
            <a:latin typeface="Times New Roman" panose="02020603050405020304" pitchFamily="18" charset="0"/>
            <a:cs typeface="Times New Roman" panose="02020603050405020304" pitchFamily="18" charset="0"/>
          </a:endParaRPr>
        </a:p>
        <a:p>
          <a:endParaRPr lang="tr-TR" sz="1800" noProof="0" dirty="0">
            <a:solidFill>
              <a:schemeClr val="tx1"/>
            </a:solidFill>
            <a:latin typeface="Times New Roman" panose="02020603050405020304" pitchFamily="18" charset="0"/>
            <a:cs typeface="Times New Roman" panose="02020603050405020304" pitchFamily="18" charset="0"/>
          </a:endParaRPr>
        </a:p>
        <a:p>
          <a:r>
            <a:rPr lang="tr-TR" sz="2000" b="1" i="0" dirty="0">
              <a:solidFill>
                <a:schemeClr val="tx1"/>
              </a:solidFill>
            </a:rPr>
            <a:t>3 </a:t>
          </a:r>
          <a:r>
            <a:rPr lang="tr-TR" sz="2000" b="1" i="0" dirty="0" err="1">
              <a:solidFill>
                <a:schemeClr val="tx1"/>
              </a:solidFill>
            </a:rPr>
            <a:t>nolu</a:t>
          </a:r>
          <a:r>
            <a:rPr lang="tr-TR" sz="2000" b="1" i="0" dirty="0">
              <a:solidFill>
                <a:schemeClr val="tx1"/>
              </a:solidFill>
            </a:rPr>
            <a:t> Erdoğdu Mah. Soğuksu Cad. </a:t>
          </a:r>
        </a:p>
        <a:p>
          <a:r>
            <a:rPr lang="tr-TR" sz="2000" b="1" i="0" dirty="0" err="1">
              <a:solidFill>
                <a:schemeClr val="tx1"/>
              </a:solidFill>
            </a:rPr>
            <a:t>Mücehver</a:t>
          </a:r>
          <a:r>
            <a:rPr lang="tr-TR" sz="2000" b="1" i="0" dirty="0">
              <a:solidFill>
                <a:schemeClr val="tx1"/>
              </a:solidFill>
            </a:rPr>
            <a:t> Sitesi No: 207/D  </a:t>
          </a:r>
        </a:p>
        <a:p>
          <a:r>
            <a:rPr lang="tr-TR" sz="2000" b="1" i="0" dirty="0">
              <a:solidFill>
                <a:schemeClr val="tx1"/>
              </a:solidFill>
            </a:rPr>
            <a:t>Ortahisar TRABZON</a:t>
          </a:r>
        </a:p>
        <a:p>
          <a:r>
            <a:rPr lang="tr-TR" sz="2000" noProof="0" dirty="0">
              <a:solidFill>
                <a:schemeClr val="bg1"/>
              </a:solidFill>
              <a:latin typeface="Times New Roman" panose="02020603050405020304" pitchFamily="18" charset="0"/>
              <a:cs typeface="Times New Roman" panose="02020603050405020304" pitchFamily="18" charset="0"/>
            </a:rPr>
            <a:t>0542 606 6815   0535 589 6002</a:t>
          </a:r>
        </a:p>
        <a:p>
          <a:r>
            <a:rPr lang="tr-TR" sz="2000" noProof="0" dirty="0">
              <a:solidFill>
                <a:schemeClr val="bg1"/>
              </a:solidFill>
              <a:latin typeface="Times New Roman" panose="02020603050405020304" pitchFamily="18" charset="0"/>
              <a:cs typeface="Times New Roman" panose="02020603050405020304" pitchFamily="18" charset="0"/>
            </a:rPr>
            <a:t>www.platinyonetim.net</a:t>
          </a:r>
        </a:p>
        <a:p>
          <a:r>
            <a:rPr lang="tr-TR" sz="1800" noProof="0" dirty="0">
              <a:solidFill>
                <a:schemeClr val="bg1"/>
              </a:solidFill>
              <a:latin typeface="Times New Roman" panose="02020603050405020304" pitchFamily="18" charset="0"/>
              <a:cs typeface="Times New Roman" panose="02020603050405020304" pitchFamily="18" charset="0"/>
            </a:rPr>
            <a:t>platinyonetimi@gmail.com</a:t>
          </a:r>
        </a:p>
        <a:p>
          <a:endParaRPr lang="tr-TR" sz="1800" noProof="0" dirty="0">
            <a:latin typeface="Times New Roman" panose="02020603050405020304" pitchFamily="18" charset="0"/>
            <a:cs typeface="Times New Roman" panose="02020603050405020304" pitchFamily="18" charset="0"/>
          </a:endParaRPr>
        </a:p>
        <a:p>
          <a:endParaRPr lang="tr-TR" sz="1800" noProof="0" dirty="0">
            <a:latin typeface="Times New Roman" panose="02020603050405020304" pitchFamily="18" charset="0"/>
            <a:cs typeface="Times New Roman" panose="02020603050405020304" pitchFamily="18" charset="0"/>
          </a:endParaRPr>
        </a:p>
        <a:p>
          <a:endParaRPr lang="tr-TR" sz="1800" noProof="0" dirty="0">
            <a:latin typeface="Times New Roman" panose="02020603050405020304" pitchFamily="18" charset="0"/>
            <a:cs typeface="Times New Roman" panose="02020603050405020304" pitchFamily="18" charset="0"/>
          </a:endParaRPr>
        </a:p>
        <a:p>
          <a:endParaRPr lang="tr-TR" sz="6500" noProof="0" dirty="0"/>
        </a:p>
      </dgm:t>
    </dgm:pt>
    <dgm:pt modelId="{D6F3F8CC-AE84-4149-B520-1874B1B79F46}" type="parTrans" cxnId="{DC7A4FA1-590E-402E-B3C9-432D9D9BC84E}">
      <dgm:prSet/>
      <dgm:spPr/>
      <dgm:t>
        <a:bodyPr rtlCol="0"/>
        <a:lstStyle/>
        <a:p>
          <a:pPr rtl="0"/>
          <a:endParaRPr lang="tr-TR" noProof="0" dirty="0"/>
        </a:p>
      </dgm:t>
    </dgm:pt>
    <dgm:pt modelId="{2E2BF50E-B394-4636-BF63-257039995E33}" type="sibTrans" cxnId="{DC7A4FA1-590E-402E-B3C9-432D9D9BC84E}">
      <dgm:prSet/>
      <dgm:spPr/>
      <dgm:t>
        <a:bodyPr rtlCol="0"/>
        <a:lstStyle/>
        <a:p>
          <a:endParaRPr lang="tr-TR" noProof="0"/>
        </a:p>
      </dgm:t>
    </dgm:pt>
    <dgm:pt modelId="{C0BD5AF3-7E7A-43A2-B6F4-BAF3C804AC62}" type="pres">
      <dgm:prSet presAssocID="{D75A9632-4EB0-4862-92FF-00CF01BE2205}" presName="diagram" presStyleCnt="0">
        <dgm:presLayoutVars>
          <dgm:dir/>
          <dgm:resizeHandles val="exact"/>
        </dgm:presLayoutVars>
      </dgm:prSet>
      <dgm:spPr/>
    </dgm:pt>
    <dgm:pt modelId="{22F93477-8ACC-4243-94CF-D98F40F4C202}" type="pres">
      <dgm:prSet presAssocID="{5D3F0ED0-2EB6-453D-BE4B-4BBCD8987238}" presName="node" presStyleLbl="node1" presStyleIdx="0" presStyleCnt="1" custLinFactNeighborY="-19916">
        <dgm:presLayoutVars>
          <dgm:bulletEnabled val="1"/>
        </dgm:presLayoutVars>
      </dgm:prSet>
      <dgm:spPr/>
    </dgm:pt>
  </dgm:ptLst>
  <dgm:cxnLst>
    <dgm:cxn modelId="{CDE8DC15-DB94-4128-8A35-72704FB5F3E7}" type="presOf" srcId="{D75A9632-4EB0-4862-92FF-00CF01BE2205}" destId="{C0BD5AF3-7E7A-43A2-B6F4-BAF3C804AC62}" srcOrd="0" destOrd="0" presId="urn:microsoft.com/office/officeart/2005/8/layout/default"/>
    <dgm:cxn modelId="{DC7A4FA1-590E-402E-B3C9-432D9D9BC84E}" srcId="{D75A9632-4EB0-4862-92FF-00CF01BE2205}" destId="{5D3F0ED0-2EB6-453D-BE4B-4BBCD8987238}" srcOrd="0" destOrd="0" parTransId="{D6F3F8CC-AE84-4149-B520-1874B1B79F46}" sibTransId="{2E2BF50E-B394-4636-BF63-257039995E33}"/>
    <dgm:cxn modelId="{20C504B9-4675-4F0D-AE41-44E12067BA67}" type="presOf" srcId="{5D3F0ED0-2EB6-453D-BE4B-4BBCD8987238}" destId="{22F93477-8ACC-4243-94CF-D98F40F4C202}" srcOrd="0" destOrd="0" presId="urn:microsoft.com/office/officeart/2005/8/layout/default"/>
    <dgm:cxn modelId="{3D66178B-2528-413D-AF2E-5A52F7D834A1}" type="presParOf" srcId="{C0BD5AF3-7E7A-43A2-B6F4-BAF3C804AC62}" destId="{22F93477-8ACC-4243-94CF-D98F40F4C202}"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23A2EA79-B4F8-4826-BD6A-4DC2D048CCDC}">
      <dgm:prSet phldrT="[Metin]" custT="1"/>
      <dgm:spPr>
        <a:solidFill>
          <a:schemeClr val="tx1">
            <a:lumMod val="75000"/>
          </a:schemeClr>
        </a:solidFill>
      </dgm:spPr>
      <dgm:t>
        <a:bodyPr/>
        <a:lstStyle/>
        <a:p>
          <a:pPr algn="l">
            <a:buFont typeface="Arial" panose="020B0604020202020204" pitchFamily="34" charset="0"/>
            <a:buChar char="•"/>
          </a:pPr>
          <a:r>
            <a:rPr lang="tr-TR" sz="1600" b="0" i="0" dirty="0">
              <a:solidFill>
                <a:schemeClr val="bg1"/>
              </a:solidFill>
              <a:latin typeface="Times New Roman" panose="02020603050405020304" pitchFamily="18" charset="0"/>
              <a:cs typeface="Times New Roman" panose="02020603050405020304" pitchFamily="18" charset="0"/>
            </a:rPr>
            <a:t>Genel kurul kararının öngördüğü şartlarda personellerin istihdam edilmesi, Siteler için kapıcı, bahçıvan, güvenlik görevlisi veya site görevlisi gibi personellerin iş süreçlerinin yönetilmesi ve takibinin yapılması, Personel verimliğinin sağlanması, Personellerin maaş ve SGK ödemelerinin düzenli olarak yapılması , Personellerin yıllık izinlerinin düzenlenmesi</a:t>
          </a:r>
          <a:endParaRPr lang="tr-TR" sz="1600" noProof="0" dirty="0">
            <a:solidFill>
              <a:schemeClr val="bg1"/>
            </a:solidFill>
            <a:latin typeface="Times New Roman" panose="02020603050405020304" pitchFamily="18" charset="0"/>
            <a:cs typeface="Times New Roman" panose="02020603050405020304" pitchFamily="18" charset="0"/>
          </a:endParaRPr>
        </a:p>
      </dgm:t>
    </dgm:pt>
    <dgm:pt modelId="{CF541720-00C4-4EDD-91B3-959F289C7B12}" type="parTrans" cxnId="{221F9D2F-4459-4BFA-B893-B4117D996A31}">
      <dgm:prSet/>
      <dgm:spPr/>
      <dgm:t>
        <a:bodyPr/>
        <a:lstStyle/>
        <a:p>
          <a:endParaRPr lang="tr-TR"/>
        </a:p>
      </dgm:t>
    </dgm:pt>
    <dgm:pt modelId="{47AA6B33-9C60-434A-A4EC-ADE2D9893B72}" type="sibTrans" cxnId="{221F9D2F-4459-4BFA-B893-B4117D996A31}">
      <dgm:prSet/>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 modelId="{24B8183B-A7A3-4E0E-8030-67B67C341FB7}" type="pres">
      <dgm:prSet presAssocID="{23A2EA79-B4F8-4826-BD6A-4DC2D048CCDC}" presName="node" presStyleLbl="node1" presStyleIdx="0" presStyleCnt="1">
        <dgm:presLayoutVars>
          <dgm:bulletEnabled val="1"/>
        </dgm:presLayoutVars>
      </dgm:prSet>
      <dgm:spPr/>
    </dgm:pt>
  </dgm:ptLst>
  <dgm:cxnLst>
    <dgm:cxn modelId="{221F9D2F-4459-4BFA-B893-B4117D996A31}" srcId="{D75A9632-4EB0-4862-92FF-00CF01BE2205}" destId="{23A2EA79-B4F8-4826-BD6A-4DC2D048CCDC}" srcOrd="0" destOrd="0" parTransId="{CF541720-00C4-4EDD-91B3-959F289C7B12}" sibTransId="{47AA6B33-9C60-434A-A4EC-ADE2D9893B72}"/>
    <dgm:cxn modelId="{A4097051-211F-4401-8F39-5DF0E426851C}" type="presOf" srcId="{D75A9632-4EB0-4862-92FF-00CF01BE2205}" destId="{6AB45682-31AA-4EA9-8F24-FB68D4B9478C}" srcOrd="0" destOrd="0" presId="urn:microsoft.com/office/officeart/2005/8/layout/default"/>
    <dgm:cxn modelId="{41B82BE5-144F-406A-B393-4605F1807A40}" type="presOf" srcId="{23A2EA79-B4F8-4826-BD6A-4DC2D048CCDC}" destId="{24B8183B-A7A3-4E0E-8030-67B67C341FB7}" srcOrd="0" destOrd="0" presId="urn:microsoft.com/office/officeart/2005/8/layout/default"/>
    <dgm:cxn modelId="{3D607895-00C4-44C9-B527-2E7E55F0EA4C}" type="presParOf" srcId="{6AB45682-31AA-4EA9-8F24-FB68D4B9478C}" destId="{24B8183B-A7A3-4E0E-8030-67B67C341FB7}"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23A2EA79-B4F8-4826-BD6A-4DC2D048CCDC}">
      <dgm:prSet phldrT="[Metin]" custT="1"/>
      <dgm:spPr/>
      <dgm:t>
        <a:bodyPr/>
        <a:lstStyle/>
        <a:p>
          <a:pPr algn="ctr">
            <a:buFont typeface="Arial" panose="020B0604020202020204" pitchFamily="34" charset="0"/>
            <a:buChar char="•"/>
          </a:pPr>
          <a:r>
            <a:rPr lang="tr-TR" sz="1600" b="0" i="0" dirty="0">
              <a:solidFill>
                <a:schemeClr val="bg1"/>
              </a:solidFill>
              <a:latin typeface="Times New Roman" panose="02020603050405020304" pitchFamily="18" charset="0"/>
              <a:cs typeface="Times New Roman" panose="02020603050405020304" pitchFamily="18" charset="0"/>
            </a:rPr>
            <a:t>Gecikmeye sebep olan borçlu hesapların icra takip işlemleri,</a:t>
          </a:r>
          <a:endParaRPr lang="tr-TR" sz="1600" noProof="0" dirty="0">
            <a:solidFill>
              <a:schemeClr val="bg1"/>
            </a:solidFill>
            <a:latin typeface="Times New Roman" panose="02020603050405020304" pitchFamily="18" charset="0"/>
            <a:cs typeface="Times New Roman" panose="02020603050405020304" pitchFamily="18" charset="0"/>
          </a:endParaRPr>
        </a:p>
      </dgm:t>
    </dgm:pt>
    <dgm:pt modelId="{CF541720-00C4-4EDD-91B3-959F289C7B12}" type="parTrans" cxnId="{221F9D2F-4459-4BFA-B893-B4117D996A31}">
      <dgm:prSet/>
      <dgm:spPr/>
      <dgm:t>
        <a:bodyPr/>
        <a:lstStyle/>
        <a:p>
          <a:endParaRPr lang="tr-TR"/>
        </a:p>
      </dgm:t>
    </dgm:pt>
    <dgm:pt modelId="{47AA6B33-9C60-434A-A4EC-ADE2D9893B72}" type="sibTrans" cxnId="{221F9D2F-4459-4BFA-B893-B4117D996A31}">
      <dgm:prSet/>
      <dgm:spPr/>
      <dgm:t>
        <a:bodyPr/>
        <a:lstStyle/>
        <a:p>
          <a:endParaRPr lang="tr-TR"/>
        </a:p>
      </dgm:t>
    </dgm:pt>
    <dgm:pt modelId="{495F059D-8946-4907-8713-95F86AC18846}">
      <dgm:prSet custT="1"/>
      <dgm:spPr/>
      <dgm:t>
        <a:bodyPr/>
        <a:lstStyle/>
        <a:p>
          <a:pPr algn="ctr">
            <a:buFont typeface="Arial" panose="020B0604020202020204" pitchFamily="34" charset="0"/>
            <a:buChar char="•"/>
          </a:pPr>
          <a:r>
            <a:rPr lang="tr-TR" sz="1600" b="0" i="0" dirty="0">
              <a:solidFill>
                <a:schemeClr val="bg1"/>
              </a:solidFill>
              <a:latin typeface="Times New Roman" panose="02020603050405020304" pitchFamily="18" charset="0"/>
              <a:cs typeface="Times New Roman" panose="02020603050405020304" pitchFamily="18" charset="0"/>
            </a:rPr>
            <a:t>İcra dosyalarının takibi ve tahsilatı,</a:t>
          </a:r>
        </a:p>
      </dgm:t>
    </dgm:pt>
    <dgm:pt modelId="{CD84CF0C-09B1-4154-B83C-19D134BC0175}" type="parTrans" cxnId="{1E1D3279-70B1-4F03-AAD2-4E4E707AE87E}">
      <dgm:prSet/>
      <dgm:spPr/>
      <dgm:t>
        <a:bodyPr/>
        <a:lstStyle/>
        <a:p>
          <a:endParaRPr lang="tr-TR"/>
        </a:p>
      </dgm:t>
    </dgm:pt>
    <dgm:pt modelId="{64BE3D59-F4C5-4D3C-94C7-6744E2FDEC56}" type="sibTrans" cxnId="{1E1D3279-70B1-4F03-AAD2-4E4E707AE87E}">
      <dgm:prSet/>
      <dgm:spPr/>
      <dgm:t>
        <a:bodyPr/>
        <a:lstStyle/>
        <a:p>
          <a:endParaRPr lang="tr-TR"/>
        </a:p>
      </dgm:t>
    </dgm:pt>
    <dgm:pt modelId="{3E109A25-D954-4EA2-8BAD-756E7FA8056D}">
      <dgm:prSet custT="1"/>
      <dgm:spPr/>
      <dgm:t>
        <a:bodyPr/>
        <a:lstStyle/>
        <a:p>
          <a:pPr algn="ctr">
            <a:buFont typeface="Arial" panose="020B0604020202020204" pitchFamily="34" charset="0"/>
            <a:buChar char="•"/>
          </a:pPr>
          <a:r>
            <a:rPr lang="tr-TR" sz="1600" b="0" i="0" dirty="0">
              <a:solidFill>
                <a:schemeClr val="bg1"/>
              </a:solidFill>
              <a:latin typeface="Times New Roman" panose="02020603050405020304" pitchFamily="18" charset="0"/>
              <a:cs typeface="Times New Roman" panose="02020603050405020304" pitchFamily="18" charset="0"/>
            </a:rPr>
            <a:t>Yapınız adına avukat takibi gerektiren işlemler,</a:t>
          </a:r>
        </a:p>
      </dgm:t>
    </dgm:pt>
    <dgm:pt modelId="{95623F23-50BC-4E4E-BDAB-6839292ACD81}" type="parTrans" cxnId="{FF124082-2767-4A19-8500-8BBC9C1FE25E}">
      <dgm:prSet/>
      <dgm:spPr/>
      <dgm:t>
        <a:bodyPr/>
        <a:lstStyle/>
        <a:p>
          <a:endParaRPr lang="tr-TR"/>
        </a:p>
      </dgm:t>
    </dgm:pt>
    <dgm:pt modelId="{E2929B05-7F3E-40BA-9B8F-CE27CB2AC321}" type="sibTrans" cxnId="{FF124082-2767-4A19-8500-8BBC9C1FE25E}">
      <dgm:prSet/>
      <dgm:spPr/>
      <dgm:t>
        <a:bodyPr/>
        <a:lstStyle/>
        <a:p>
          <a:endParaRPr lang="tr-TR"/>
        </a:p>
      </dgm:t>
    </dgm:pt>
    <dgm:pt modelId="{4B658F51-00E1-4C07-B21B-98F5E466251F}">
      <dgm:prSet custT="1"/>
      <dgm:spPr/>
      <dgm:t>
        <a:bodyPr/>
        <a:lstStyle/>
        <a:p>
          <a:pPr algn="ctr">
            <a:buFont typeface="Arial" panose="020B0604020202020204" pitchFamily="34" charset="0"/>
            <a:buChar char="•"/>
          </a:pPr>
          <a:r>
            <a:rPr lang="tr-TR" sz="1600" b="0" i="0" dirty="0">
              <a:solidFill>
                <a:schemeClr val="bg1"/>
              </a:solidFill>
              <a:latin typeface="Times New Roman" panose="02020603050405020304" pitchFamily="18" charset="0"/>
              <a:cs typeface="Times New Roman" panose="02020603050405020304" pitchFamily="18" charset="0"/>
            </a:rPr>
            <a:t>Hukuki hak ve ödevleriniz,</a:t>
          </a:r>
        </a:p>
      </dgm:t>
    </dgm:pt>
    <dgm:pt modelId="{DCE9A843-F8A8-4697-836C-45DFE01845A9}" type="parTrans" cxnId="{C7616231-A095-45A5-907A-27971F1C85EA}">
      <dgm:prSet/>
      <dgm:spPr/>
      <dgm:t>
        <a:bodyPr/>
        <a:lstStyle/>
        <a:p>
          <a:endParaRPr lang="tr-TR"/>
        </a:p>
      </dgm:t>
    </dgm:pt>
    <dgm:pt modelId="{46B2D2EC-D07A-4025-9A5B-746EEE20A493}" type="sibTrans" cxnId="{C7616231-A095-45A5-907A-27971F1C85EA}">
      <dgm:prSet/>
      <dgm:spPr/>
      <dgm:t>
        <a:bodyPr/>
        <a:lstStyle/>
        <a:p>
          <a:endParaRPr lang="tr-TR"/>
        </a:p>
      </dgm:t>
    </dgm:pt>
    <dgm:pt modelId="{1E622CBA-7074-4573-B24A-38E16200FCA6}">
      <dgm:prSet custT="1"/>
      <dgm:spPr/>
      <dgm:t>
        <a:bodyPr/>
        <a:lstStyle/>
        <a:p>
          <a:pPr algn="ctr">
            <a:buFont typeface="Arial" panose="020B0604020202020204" pitchFamily="34" charset="0"/>
            <a:buChar char="•"/>
          </a:pPr>
          <a:r>
            <a:rPr lang="tr-TR" sz="1600" b="0" i="0" dirty="0">
              <a:solidFill>
                <a:schemeClr val="bg1"/>
              </a:solidFill>
              <a:latin typeface="Times New Roman" panose="02020603050405020304" pitchFamily="18" charset="0"/>
              <a:cs typeface="Times New Roman" panose="02020603050405020304" pitchFamily="18" charset="0"/>
            </a:rPr>
            <a:t>Yapınız içindeki meskenler arası yaşanan sorun ve çözümlemeleri sağlanmaktadır.</a:t>
          </a:r>
        </a:p>
      </dgm:t>
    </dgm:pt>
    <dgm:pt modelId="{EA022A15-CB6C-4D27-A767-515D4D23E55B}" type="parTrans" cxnId="{18245862-2875-4531-A505-B9710AB66750}">
      <dgm:prSet/>
      <dgm:spPr/>
      <dgm:t>
        <a:bodyPr/>
        <a:lstStyle/>
        <a:p>
          <a:endParaRPr lang="tr-TR"/>
        </a:p>
      </dgm:t>
    </dgm:pt>
    <dgm:pt modelId="{DD4F57C5-BA03-4214-84CB-B5B4DE49932C}" type="sibTrans" cxnId="{18245862-2875-4531-A505-B9710AB66750}">
      <dgm:prSet/>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 modelId="{24B8183B-A7A3-4E0E-8030-67B67C341FB7}" type="pres">
      <dgm:prSet presAssocID="{23A2EA79-B4F8-4826-BD6A-4DC2D048CCDC}" presName="node" presStyleLbl="node1" presStyleIdx="0" presStyleCnt="5">
        <dgm:presLayoutVars>
          <dgm:bulletEnabled val="1"/>
        </dgm:presLayoutVars>
      </dgm:prSet>
      <dgm:spPr/>
    </dgm:pt>
    <dgm:pt modelId="{607E109E-58A3-422E-97B4-66852896FB08}" type="pres">
      <dgm:prSet presAssocID="{47AA6B33-9C60-434A-A4EC-ADE2D9893B72}" presName="sibTrans" presStyleCnt="0"/>
      <dgm:spPr/>
    </dgm:pt>
    <dgm:pt modelId="{D520DF77-F39D-4A0F-ACB8-DE651E5EDA7D}" type="pres">
      <dgm:prSet presAssocID="{495F059D-8946-4907-8713-95F86AC18846}" presName="node" presStyleLbl="node1" presStyleIdx="1" presStyleCnt="5">
        <dgm:presLayoutVars>
          <dgm:bulletEnabled val="1"/>
        </dgm:presLayoutVars>
      </dgm:prSet>
      <dgm:spPr/>
    </dgm:pt>
    <dgm:pt modelId="{43BD47C7-D662-4127-A52D-F368AA98A143}" type="pres">
      <dgm:prSet presAssocID="{64BE3D59-F4C5-4D3C-94C7-6744E2FDEC56}" presName="sibTrans" presStyleCnt="0"/>
      <dgm:spPr/>
    </dgm:pt>
    <dgm:pt modelId="{A06E8154-D09A-4B51-A16B-EDE42ABDA81A}" type="pres">
      <dgm:prSet presAssocID="{3E109A25-D954-4EA2-8BAD-756E7FA8056D}" presName="node" presStyleLbl="node1" presStyleIdx="2" presStyleCnt="5">
        <dgm:presLayoutVars>
          <dgm:bulletEnabled val="1"/>
        </dgm:presLayoutVars>
      </dgm:prSet>
      <dgm:spPr/>
    </dgm:pt>
    <dgm:pt modelId="{65D59633-D195-419B-88D9-E1A400A3CBD9}" type="pres">
      <dgm:prSet presAssocID="{E2929B05-7F3E-40BA-9B8F-CE27CB2AC321}" presName="sibTrans" presStyleCnt="0"/>
      <dgm:spPr/>
    </dgm:pt>
    <dgm:pt modelId="{AC11F0CC-FB10-4F92-9F4F-734431066184}" type="pres">
      <dgm:prSet presAssocID="{4B658F51-00E1-4C07-B21B-98F5E466251F}" presName="node" presStyleLbl="node1" presStyleIdx="3" presStyleCnt="5">
        <dgm:presLayoutVars>
          <dgm:bulletEnabled val="1"/>
        </dgm:presLayoutVars>
      </dgm:prSet>
      <dgm:spPr/>
    </dgm:pt>
    <dgm:pt modelId="{089BC3B7-975C-415D-91F8-6A09E809043C}" type="pres">
      <dgm:prSet presAssocID="{46B2D2EC-D07A-4025-9A5B-746EEE20A493}" presName="sibTrans" presStyleCnt="0"/>
      <dgm:spPr/>
    </dgm:pt>
    <dgm:pt modelId="{06D51B70-BA6E-47AD-8902-4A7CB48E6082}" type="pres">
      <dgm:prSet presAssocID="{1E622CBA-7074-4573-B24A-38E16200FCA6}" presName="node" presStyleLbl="node1" presStyleIdx="4" presStyleCnt="5">
        <dgm:presLayoutVars>
          <dgm:bulletEnabled val="1"/>
        </dgm:presLayoutVars>
      </dgm:prSet>
      <dgm:spPr/>
    </dgm:pt>
  </dgm:ptLst>
  <dgm:cxnLst>
    <dgm:cxn modelId="{9605E818-E5D0-4D24-B07C-AC5440699215}" type="presOf" srcId="{1E622CBA-7074-4573-B24A-38E16200FCA6}" destId="{06D51B70-BA6E-47AD-8902-4A7CB48E6082}" srcOrd="0" destOrd="0" presId="urn:microsoft.com/office/officeart/2005/8/layout/default"/>
    <dgm:cxn modelId="{221F9D2F-4459-4BFA-B893-B4117D996A31}" srcId="{D75A9632-4EB0-4862-92FF-00CF01BE2205}" destId="{23A2EA79-B4F8-4826-BD6A-4DC2D048CCDC}" srcOrd="0" destOrd="0" parTransId="{CF541720-00C4-4EDD-91B3-959F289C7B12}" sibTransId="{47AA6B33-9C60-434A-A4EC-ADE2D9893B72}"/>
    <dgm:cxn modelId="{C7616231-A095-45A5-907A-27971F1C85EA}" srcId="{D75A9632-4EB0-4862-92FF-00CF01BE2205}" destId="{4B658F51-00E1-4C07-B21B-98F5E466251F}" srcOrd="3" destOrd="0" parTransId="{DCE9A843-F8A8-4697-836C-45DFE01845A9}" sibTransId="{46B2D2EC-D07A-4025-9A5B-746EEE20A493}"/>
    <dgm:cxn modelId="{18245862-2875-4531-A505-B9710AB66750}" srcId="{D75A9632-4EB0-4862-92FF-00CF01BE2205}" destId="{1E622CBA-7074-4573-B24A-38E16200FCA6}" srcOrd="4" destOrd="0" parTransId="{EA022A15-CB6C-4D27-A767-515D4D23E55B}" sibTransId="{DD4F57C5-BA03-4214-84CB-B5B4DE49932C}"/>
    <dgm:cxn modelId="{EC887D6A-653C-4926-859D-79F854779147}" type="presOf" srcId="{495F059D-8946-4907-8713-95F86AC18846}" destId="{D520DF77-F39D-4A0F-ACB8-DE651E5EDA7D}" srcOrd="0" destOrd="0" presId="urn:microsoft.com/office/officeart/2005/8/layout/default"/>
    <dgm:cxn modelId="{A4097051-211F-4401-8F39-5DF0E426851C}" type="presOf" srcId="{D75A9632-4EB0-4862-92FF-00CF01BE2205}" destId="{6AB45682-31AA-4EA9-8F24-FB68D4B9478C}" srcOrd="0" destOrd="0" presId="urn:microsoft.com/office/officeart/2005/8/layout/default"/>
    <dgm:cxn modelId="{1E1D3279-70B1-4F03-AAD2-4E4E707AE87E}" srcId="{D75A9632-4EB0-4862-92FF-00CF01BE2205}" destId="{495F059D-8946-4907-8713-95F86AC18846}" srcOrd="1" destOrd="0" parTransId="{CD84CF0C-09B1-4154-B83C-19D134BC0175}" sibTransId="{64BE3D59-F4C5-4D3C-94C7-6744E2FDEC56}"/>
    <dgm:cxn modelId="{8992FC7B-359D-427F-9841-996B5571F918}" type="presOf" srcId="{4B658F51-00E1-4C07-B21B-98F5E466251F}" destId="{AC11F0CC-FB10-4F92-9F4F-734431066184}" srcOrd="0" destOrd="0" presId="urn:microsoft.com/office/officeart/2005/8/layout/default"/>
    <dgm:cxn modelId="{FF124082-2767-4A19-8500-8BBC9C1FE25E}" srcId="{D75A9632-4EB0-4862-92FF-00CF01BE2205}" destId="{3E109A25-D954-4EA2-8BAD-756E7FA8056D}" srcOrd="2" destOrd="0" parTransId="{95623F23-50BC-4E4E-BDAB-6839292ACD81}" sibTransId="{E2929B05-7F3E-40BA-9B8F-CE27CB2AC321}"/>
    <dgm:cxn modelId="{3A0D398D-8B58-4808-8BED-0E9CACD4F55D}" type="presOf" srcId="{3E109A25-D954-4EA2-8BAD-756E7FA8056D}" destId="{A06E8154-D09A-4B51-A16B-EDE42ABDA81A}" srcOrd="0" destOrd="0" presId="urn:microsoft.com/office/officeart/2005/8/layout/default"/>
    <dgm:cxn modelId="{41B82BE5-144F-406A-B393-4605F1807A40}" type="presOf" srcId="{23A2EA79-B4F8-4826-BD6A-4DC2D048CCDC}" destId="{24B8183B-A7A3-4E0E-8030-67B67C341FB7}" srcOrd="0" destOrd="0" presId="urn:microsoft.com/office/officeart/2005/8/layout/default"/>
    <dgm:cxn modelId="{3D607895-00C4-44C9-B527-2E7E55F0EA4C}" type="presParOf" srcId="{6AB45682-31AA-4EA9-8F24-FB68D4B9478C}" destId="{24B8183B-A7A3-4E0E-8030-67B67C341FB7}" srcOrd="0" destOrd="0" presId="urn:microsoft.com/office/officeart/2005/8/layout/default"/>
    <dgm:cxn modelId="{CCF7BE06-10EE-4421-8FF2-46E47963CCC0}" type="presParOf" srcId="{6AB45682-31AA-4EA9-8F24-FB68D4B9478C}" destId="{607E109E-58A3-422E-97B4-66852896FB08}" srcOrd="1" destOrd="0" presId="urn:microsoft.com/office/officeart/2005/8/layout/default"/>
    <dgm:cxn modelId="{15E88EC8-9112-4B61-8440-602081405315}" type="presParOf" srcId="{6AB45682-31AA-4EA9-8F24-FB68D4B9478C}" destId="{D520DF77-F39D-4A0F-ACB8-DE651E5EDA7D}" srcOrd="2" destOrd="0" presId="urn:microsoft.com/office/officeart/2005/8/layout/default"/>
    <dgm:cxn modelId="{E168B8D0-B531-4240-9BAC-26C99DD6BE92}" type="presParOf" srcId="{6AB45682-31AA-4EA9-8F24-FB68D4B9478C}" destId="{43BD47C7-D662-4127-A52D-F368AA98A143}" srcOrd="3" destOrd="0" presId="urn:microsoft.com/office/officeart/2005/8/layout/default"/>
    <dgm:cxn modelId="{9B0AA5D3-330F-436A-9DBB-4BB210DC57F8}" type="presParOf" srcId="{6AB45682-31AA-4EA9-8F24-FB68D4B9478C}" destId="{A06E8154-D09A-4B51-A16B-EDE42ABDA81A}" srcOrd="4" destOrd="0" presId="urn:microsoft.com/office/officeart/2005/8/layout/default"/>
    <dgm:cxn modelId="{AB41A4BD-93D2-4F68-84D3-884C092DF1F2}" type="presParOf" srcId="{6AB45682-31AA-4EA9-8F24-FB68D4B9478C}" destId="{65D59633-D195-419B-88D9-E1A400A3CBD9}" srcOrd="5" destOrd="0" presId="urn:microsoft.com/office/officeart/2005/8/layout/default"/>
    <dgm:cxn modelId="{2C8A5C30-8D19-4BD0-9071-F82EE8FDE14C}" type="presParOf" srcId="{6AB45682-31AA-4EA9-8F24-FB68D4B9478C}" destId="{AC11F0CC-FB10-4F92-9F4F-734431066184}" srcOrd="6" destOrd="0" presId="urn:microsoft.com/office/officeart/2005/8/layout/default"/>
    <dgm:cxn modelId="{D31FA07B-C46C-4809-94EF-4EACCC416713}" type="presParOf" srcId="{6AB45682-31AA-4EA9-8F24-FB68D4B9478C}" destId="{089BC3B7-975C-415D-91F8-6A09E809043C}" srcOrd="7" destOrd="0" presId="urn:microsoft.com/office/officeart/2005/8/layout/default"/>
    <dgm:cxn modelId="{235E5CA8-7597-4293-A18A-C6D18514D9DE}" type="presParOf" srcId="{6AB45682-31AA-4EA9-8F24-FB68D4B9478C}" destId="{06D51B70-BA6E-47AD-8902-4A7CB48E6082}"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23A2EA79-B4F8-4826-BD6A-4DC2D048CCDC}">
      <dgm:prSet phldrT="[Metin]" custT="1"/>
      <dgm:spPr>
        <a:solidFill>
          <a:schemeClr val="tx1">
            <a:lumMod val="75000"/>
          </a:schemeClr>
        </a:solidFill>
      </dgm:spPr>
      <dgm:t>
        <a:bodyPr/>
        <a:lstStyle/>
        <a:p>
          <a:pPr algn="l"/>
          <a:r>
            <a:rPr lang="tr-TR" sz="1600" b="0" i="0" dirty="0">
              <a:solidFill>
                <a:schemeClr val="bg1"/>
              </a:solidFill>
              <a:latin typeface="Times New Roman" panose="02020603050405020304" pitchFamily="18" charset="0"/>
              <a:cs typeface="Times New Roman" panose="02020603050405020304" pitchFamily="18" charset="0"/>
            </a:rPr>
            <a:t>Daire sakinleri hiç yormadan her gün belirli saatlerde çöplerinizi toplayarak sizlere daha hijyenik ve sağlıklı yaşam alanları sunuyoruz. Sizlerin daha sağlıklı ve daha temiz bir ortamda zamanınızı geçirebilmeniz için;  Günlük çöplerin toplanması, Ortak alanlardaki çöplerin temizlenmesi, Çöp toplanması hizmetinin planlı bir şekilde devam ettirilmesi,  Çöplerin düzenli olarak alınmasının kontrolü, Bina ve site içi çöplerin takibi konusunda özenle çalışıyoruz.</a:t>
          </a:r>
          <a:endParaRPr lang="tr-TR" sz="1600" noProof="0" dirty="0">
            <a:solidFill>
              <a:schemeClr val="bg1"/>
            </a:solidFill>
            <a:latin typeface="Times New Roman" panose="02020603050405020304" pitchFamily="18" charset="0"/>
            <a:cs typeface="Times New Roman" panose="02020603050405020304" pitchFamily="18" charset="0"/>
          </a:endParaRPr>
        </a:p>
      </dgm:t>
    </dgm:pt>
    <dgm:pt modelId="{CF541720-00C4-4EDD-91B3-959F289C7B12}" type="parTrans" cxnId="{221F9D2F-4459-4BFA-B893-B4117D996A31}">
      <dgm:prSet/>
      <dgm:spPr/>
      <dgm:t>
        <a:bodyPr/>
        <a:lstStyle/>
        <a:p>
          <a:endParaRPr lang="tr-TR"/>
        </a:p>
      </dgm:t>
    </dgm:pt>
    <dgm:pt modelId="{47AA6B33-9C60-434A-A4EC-ADE2D9893B72}" type="sibTrans" cxnId="{221F9D2F-4459-4BFA-B893-B4117D996A31}">
      <dgm:prSet/>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 modelId="{24B8183B-A7A3-4E0E-8030-67B67C341FB7}" type="pres">
      <dgm:prSet presAssocID="{23A2EA79-B4F8-4826-BD6A-4DC2D048CCDC}" presName="node" presStyleLbl="node1" presStyleIdx="0" presStyleCnt="1">
        <dgm:presLayoutVars>
          <dgm:bulletEnabled val="1"/>
        </dgm:presLayoutVars>
      </dgm:prSet>
      <dgm:spPr/>
    </dgm:pt>
  </dgm:ptLst>
  <dgm:cxnLst>
    <dgm:cxn modelId="{221F9D2F-4459-4BFA-B893-B4117D996A31}" srcId="{D75A9632-4EB0-4862-92FF-00CF01BE2205}" destId="{23A2EA79-B4F8-4826-BD6A-4DC2D048CCDC}" srcOrd="0" destOrd="0" parTransId="{CF541720-00C4-4EDD-91B3-959F289C7B12}" sibTransId="{47AA6B33-9C60-434A-A4EC-ADE2D9893B72}"/>
    <dgm:cxn modelId="{A4097051-211F-4401-8F39-5DF0E426851C}" type="presOf" srcId="{D75A9632-4EB0-4862-92FF-00CF01BE2205}" destId="{6AB45682-31AA-4EA9-8F24-FB68D4B9478C}" srcOrd="0" destOrd="0" presId="urn:microsoft.com/office/officeart/2005/8/layout/default"/>
    <dgm:cxn modelId="{41B82BE5-144F-406A-B393-4605F1807A40}" type="presOf" srcId="{23A2EA79-B4F8-4826-BD6A-4DC2D048CCDC}" destId="{24B8183B-A7A3-4E0E-8030-67B67C341FB7}" srcOrd="0" destOrd="0" presId="urn:microsoft.com/office/officeart/2005/8/layout/default"/>
    <dgm:cxn modelId="{3D607895-00C4-44C9-B527-2E7E55F0EA4C}" type="presParOf" srcId="{6AB45682-31AA-4EA9-8F24-FB68D4B9478C}" destId="{24B8183B-A7A3-4E0E-8030-67B67C341FB7}"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23A2EA79-B4F8-4826-BD6A-4DC2D048CCDC}">
      <dgm:prSet phldrT="[Metin]" custT="1"/>
      <dgm:spPr/>
      <dgm:t>
        <a:bodyPr/>
        <a:lstStyle/>
        <a:p>
          <a:pPr algn="ctr">
            <a:buFont typeface="Arial" panose="020B0604020202020204" pitchFamily="34" charset="0"/>
            <a:buChar char="•"/>
          </a:pPr>
          <a:r>
            <a:rPr lang="tr-TR" sz="1600" b="0" i="0" dirty="0">
              <a:solidFill>
                <a:schemeClr val="bg1"/>
              </a:solidFill>
              <a:latin typeface="Times New Roman" panose="02020603050405020304" pitchFamily="18" charset="0"/>
              <a:cs typeface="Times New Roman" panose="02020603050405020304" pitchFamily="18" charset="0"/>
            </a:rPr>
            <a:t>Havuz makine dairesi kontrolü ve bakımı</a:t>
          </a:r>
          <a:endParaRPr lang="tr-TR" sz="1600" noProof="0" dirty="0">
            <a:solidFill>
              <a:schemeClr val="bg1"/>
            </a:solidFill>
            <a:latin typeface="Times New Roman" panose="02020603050405020304" pitchFamily="18" charset="0"/>
            <a:cs typeface="Times New Roman" panose="02020603050405020304" pitchFamily="18" charset="0"/>
          </a:endParaRPr>
        </a:p>
      </dgm:t>
    </dgm:pt>
    <dgm:pt modelId="{CF541720-00C4-4EDD-91B3-959F289C7B12}" type="parTrans" cxnId="{221F9D2F-4459-4BFA-B893-B4117D996A31}">
      <dgm:prSet/>
      <dgm:spPr/>
      <dgm:t>
        <a:bodyPr/>
        <a:lstStyle/>
        <a:p>
          <a:endParaRPr lang="tr-TR"/>
        </a:p>
      </dgm:t>
    </dgm:pt>
    <dgm:pt modelId="{47AA6B33-9C60-434A-A4EC-ADE2D9893B72}" type="sibTrans" cxnId="{221F9D2F-4459-4BFA-B893-B4117D996A31}">
      <dgm:prSet/>
      <dgm:spPr/>
      <dgm:t>
        <a:bodyPr/>
        <a:lstStyle/>
        <a:p>
          <a:endParaRPr lang="tr-TR"/>
        </a:p>
      </dgm:t>
    </dgm:pt>
    <dgm:pt modelId="{C95B514A-DA4E-4A69-92B6-235A5CDC74E7}">
      <dgm:prSet custT="1"/>
      <dgm:spPr/>
      <dgm:t>
        <a:bodyPr/>
        <a:lstStyle/>
        <a:p>
          <a:pPr algn="ctr">
            <a:buFont typeface="Arial" panose="020B0604020202020204" pitchFamily="34" charset="0"/>
            <a:buChar char="•"/>
          </a:pPr>
          <a:r>
            <a:rPr lang="tr-TR" sz="1600" b="0" i="0" dirty="0">
              <a:solidFill>
                <a:schemeClr val="bg1"/>
              </a:solidFill>
              <a:latin typeface="Times New Roman" panose="02020603050405020304" pitchFamily="18" charset="0"/>
              <a:cs typeface="Times New Roman" panose="02020603050405020304" pitchFamily="18" charset="0"/>
            </a:rPr>
            <a:t>Havuz dip ve yüzey temizliği</a:t>
          </a:r>
        </a:p>
      </dgm:t>
    </dgm:pt>
    <dgm:pt modelId="{B56D70D2-223B-488D-8A6F-63C9B718C532}" type="parTrans" cxnId="{C72EB957-7244-47A0-B474-A2B4E9DC9452}">
      <dgm:prSet/>
      <dgm:spPr/>
      <dgm:t>
        <a:bodyPr/>
        <a:lstStyle/>
        <a:p>
          <a:endParaRPr lang="tr-TR"/>
        </a:p>
      </dgm:t>
    </dgm:pt>
    <dgm:pt modelId="{D84ACDC0-7D26-481C-9DB8-4C103DF35877}" type="sibTrans" cxnId="{C72EB957-7244-47A0-B474-A2B4E9DC9452}">
      <dgm:prSet/>
      <dgm:spPr/>
      <dgm:t>
        <a:bodyPr/>
        <a:lstStyle/>
        <a:p>
          <a:endParaRPr lang="tr-TR"/>
        </a:p>
      </dgm:t>
    </dgm:pt>
    <dgm:pt modelId="{07A08759-6722-4A09-94A3-7F76AC862BC4}">
      <dgm:prSet custT="1"/>
      <dgm:spPr/>
      <dgm:t>
        <a:bodyPr/>
        <a:lstStyle/>
        <a:p>
          <a:pPr algn="ctr">
            <a:buFont typeface="Arial" panose="020B0604020202020204" pitchFamily="34" charset="0"/>
            <a:buChar char="•"/>
          </a:pPr>
          <a:r>
            <a:rPr lang="tr-TR" sz="1600" b="0" i="0" dirty="0">
              <a:solidFill>
                <a:schemeClr val="bg1"/>
              </a:solidFill>
              <a:latin typeface="Times New Roman" panose="02020603050405020304" pitchFamily="18" charset="0"/>
              <a:cs typeface="Times New Roman" panose="02020603050405020304" pitchFamily="18" charset="0"/>
            </a:rPr>
            <a:t>Havuz suyu kimyasallarının havuza atılması ve değerinin ölçümü</a:t>
          </a:r>
        </a:p>
      </dgm:t>
    </dgm:pt>
    <dgm:pt modelId="{C28600DD-5B12-41FB-B1FC-9A6C9B4BDE7F}" type="parTrans" cxnId="{EDBD9656-38A1-47D3-B9BD-74FB5AE26210}">
      <dgm:prSet/>
      <dgm:spPr/>
      <dgm:t>
        <a:bodyPr/>
        <a:lstStyle/>
        <a:p>
          <a:endParaRPr lang="tr-TR"/>
        </a:p>
      </dgm:t>
    </dgm:pt>
    <dgm:pt modelId="{42048C67-3690-4884-B8CA-3D845392311A}" type="sibTrans" cxnId="{EDBD9656-38A1-47D3-B9BD-74FB5AE26210}">
      <dgm:prSet/>
      <dgm:spPr/>
      <dgm:t>
        <a:bodyPr/>
        <a:lstStyle/>
        <a:p>
          <a:endParaRPr lang="tr-TR"/>
        </a:p>
      </dgm:t>
    </dgm:pt>
    <dgm:pt modelId="{4B175AB9-2BB1-4F1A-8341-D22270CF513D}">
      <dgm:prSet custT="1"/>
      <dgm:spPr/>
      <dgm:t>
        <a:bodyPr/>
        <a:lstStyle/>
        <a:p>
          <a:pPr algn="ctr">
            <a:buFont typeface="Arial" panose="020B0604020202020204" pitchFamily="34" charset="0"/>
            <a:buChar char="•"/>
          </a:pPr>
          <a:r>
            <a:rPr lang="tr-TR" sz="1600" b="0" i="0" dirty="0" err="1">
              <a:solidFill>
                <a:schemeClr val="bg1"/>
              </a:solidFill>
              <a:latin typeface="Times New Roman" panose="02020603050405020304" pitchFamily="18" charset="0"/>
              <a:cs typeface="Times New Roman" panose="02020603050405020304" pitchFamily="18" charset="0"/>
            </a:rPr>
            <a:t>Filtrasyon</a:t>
          </a:r>
          <a:r>
            <a:rPr lang="tr-TR" sz="1600" b="0" i="0" dirty="0">
              <a:solidFill>
                <a:schemeClr val="bg1"/>
              </a:solidFill>
              <a:latin typeface="Times New Roman" panose="02020603050405020304" pitchFamily="18" charset="0"/>
              <a:cs typeface="Times New Roman" panose="02020603050405020304" pitchFamily="18" charset="0"/>
            </a:rPr>
            <a:t> sistemi kontrolü ve periyodik bakımların yapılması</a:t>
          </a:r>
        </a:p>
      </dgm:t>
    </dgm:pt>
    <dgm:pt modelId="{FFD4F255-D534-423D-B885-496AF77E1709}" type="parTrans" cxnId="{E9EC47A6-CBAD-475D-BCA8-A173FB282340}">
      <dgm:prSet/>
      <dgm:spPr/>
      <dgm:t>
        <a:bodyPr/>
        <a:lstStyle/>
        <a:p>
          <a:endParaRPr lang="tr-TR"/>
        </a:p>
      </dgm:t>
    </dgm:pt>
    <dgm:pt modelId="{0F3A8AF2-1F28-4536-999E-D09F30AE162A}" type="sibTrans" cxnId="{E9EC47A6-CBAD-475D-BCA8-A173FB282340}">
      <dgm:prSet/>
      <dgm:spPr/>
      <dgm:t>
        <a:bodyPr/>
        <a:lstStyle/>
        <a:p>
          <a:endParaRPr lang="tr-TR"/>
        </a:p>
      </dgm:t>
    </dgm:pt>
    <dgm:pt modelId="{96802DC0-C149-4A14-B9D7-7A4732714376}">
      <dgm:prSet custT="1"/>
      <dgm:spPr/>
      <dgm:t>
        <a:bodyPr/>
        <a:lstStyle/>
        <a:p>
          <a:pPr algn="ctr">
            <a:buFont typeface="Arial" panose="020B0604020202020204" pitchFamily="34" charset="0"/>
            <a:buChar char="•"/>
          </a:pPr>
          <a:r>
            <a:rPr lang="tr-TR" sz="1600" b="0" i="0" dirty="0">
              <a:solidFill>
                <a:schemeClr val="bg1"/>
              </a:solidFill>
              <a:latin typeface="Times New Roman" panose="02020603050405020304" pitchFamily="18" charset="0"/>
              <a:cs typeface="Times New Roman" panose="02020603050405020304" pitchFamily="18" charset="0"/>
            </a:rPr>
            <a:t>Savak kanallarının temizlenmesi</a:t>
          </a:r>
        </a:p>
      </dgm:t>
    </dgm:pt>
    <dgm:pt modelId="{06BA891C-5330-4D9E-9B8E-A5C38F21EA4F}" type="parTrans" cxnId="{131CBDF4-A033-4CAF-A146-9BE516BBAF3D}">
      <dgm:prSet/>
      <dgm:spPr/>
      <dgm:t>
        <a:bodyPr/>
        <a:lstStyle/>
        <a:p>
          <a:endParaRPr lang="tr-TR"/>
        </a:p>
      </dgm:t>
    </dgm:pt>
    <dgm:pt modelId="{FDC16C0B-F636-46F1-97B6-A3497091C033}" type="sibTrans" cxnId="{131CBDF4-A033-4CAF-A146-9BE516BBAF3D}">
      <dgm:prSet/>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 modelId="{24B8183B-A7A3-4E0E-8030-67B67C341FB7}" type="pres">
      <dgm:prSet presAssocID="{23A2EA79-B4F8-4826-BD6A-4DC2D048CCDC}" presName="node" presStyleLbl="node1" presStyleIdx="0" presStyleCnt="5">
        <dgm:presLayoutVars>
          <dgm:bulletEnabled val="1"/>
        </dgm:presLayoutVars>
      </dgm:prSet>
      <dgm:spPr/>
    </dgm:pt>
    <dgm:pt modelId="{CFA463E5-D6AF-48B0-8C3F-709A10A9490C}" type="pres">
      <dgm:prSet presAssocID="{47AA6B33-9C60-434A-A4EC-ADE2D9893B72}" presName="sibTrans" presStyleCnt="0"/>
      <dgm:spPr/>
    </dgm:pt>
    <dgm:pt modelId="{34B3B3D0-B72C-462B-9636-0A41FB5ECF51}" type="pres">
      <dgm:prSet presAssocID="{C95B514A-DA4E-4A69-92B6-235A5CDC74E7}" presName="node" presStyleLbl="node1" presStyleIdx="1" presStyleCnt="5">
        <dgm:presLayoutVars>
          <dgm:bulletEnabled val="1"/>
        </dgm:presLayoutVars>
      </dgm:prSet>
      <dgm:spPr/>
    </dgm:pt>
    <dgm:pt modelId="{BF624CE0-6C12-44E3-9863-1E2132EBC2E3}" type="pres">
      <dgm:prSet presAssocID="{D84ACDC0-7D26-481C-9DB8-4C103DF35877}" presName="sibTrans" presStyleCnt="0"/>
      <dgm:spPr/>
    </dgm:pt>
    <dgm:pt modelId="{EB5CD210-BC52-4581-851E-D5ED5338BF79}" type="pres">
      <dgm:prSet presAssocID="{07A08759-6722-4A09-94A3-7F76AC862BC4}" presName="node" presStyleLbl="node1" presStyleIdx="2" presStyleCnt="5">
        <dgm:presLayoutVars>
          <dgm:bulletEnabled val="1"/>
        </dgm:presLayoutVars>
      </dgm:prSet>
      <dgm:spPr/>
    </dgm:pt>
    <dgm:pt modelId="{A133510F-35E0-42E9-8D62-202E8617F6BA}" type="pres">
      <dgm:prSet presAssocID="{42048C67-3690-4884-B8CA-3D845392311A}" presName="sibTrans" presStyleCnt="0"/>
      <dgm:spPr/>
    </dgm:pt>
    <dgm:pt modelId="{FA3B0D10-C92B-40B3-9AC9-10C43C68EFDC}" type="pres">
      <dgm:prSet presAssocID="{4B175AB9-2BB1-4F1A-8341-D22270CF513D}" presName="node" presStyleLbl="node1" presStyleIdx="3" presStyleCnt="5">
        <dgm:presLayoutVars>
          <dgm:bulletEnabled val="1"/>
        </dgm:presLayoutVars>
      </dgm:prSet>
      <dgm:spPr/>
    </dgm:pt>
    <dgm:pt modelId="{05D2EC83-5E5C-4B01-9AC1-04849C0B0E32}" type="pres">
      <dgm:prSet presAssocID="{0F3A8AF2-1F28-4536-999E-D09F30AE162A}" presName="sibTrans" presStyleCnt="0"/>
      <dgm:spPr/>
    </dgm:pt>
    <dgm:pt modelId="{5E93866C-C185-4B4F-802B-E62864558BC6}" type="pres">
      <dgm:prSet presAssocID="{96802DC0-C149-4A14-B9D7-7A4732714376}" presName="node" presStyleLbl="node1" presStyleIdx="4" presStyleCnt="5">
        <dgm:presLayoutVars>
          <dgm:bulletEnabled val="1"/>
        </dgm:presLayoutVars>
      </dgm:prSet>
      <dgm:spPr/>
    </dgm:pt>
  </dgm:ptLst>
  <dgm:cxnLst>
    <dgm:cxn modelId="{221F9D2F-4459-4BFA-B893-B4117D996A31}" srcId="{D75A9632-4EB0-4862-92FF-00CF01BE2205}" destId="{23A2EA79-B4F8-4826-BD6A-4DC2D048CCDC}" srcOrd="0" destOrd="0" parTransId="{CF541720-00C4-4EDD-91B3-959F289C7B12}" sibTransId="{47AA6B33-9C60-434A-A4EC-ADE2D9893B72}"/>
    <dgm:cxn modelId="{4716154B-4AF4-4989-AC63-20C0D9C27D0B}" type="presOf" srcId="{4B175AB9-2BB1-4F1A-8341-D22270CF513D}" destId="{FA3B0D10-C92B-40B3-9AC9-10C43C68EFDC}" srcOrd="0" destOrd="0" presId="urn:microsoft.com/office/officeart/2005/8/layout/default"/>
    <dgm:cxn modelId="{A4097051-211F-4401-8F39-5DF0E426851C}" type="presOf" srcId="{D75A9632-4EB0-4862-92FF-00CF01BE2205}" destId="{6AB45682-31AA-4EA9-8F24-FB68D4B9478C}" srcOrd="0" destOrd="0" presId="urn:microsoft.com/office/officeart/2005/8/layout/default"/>
    <dgm:cxn modelId="{EDBD9656-38A1-47D3-B9BD-74FB5AE26210}" srcId="{D75A9632-4EB0-4862-92FF-00CF01BE2205}" destId="{07A08759-6722-4A09-94A3-7F76AC862BC4}" srcOrd="2" destOrd="0" parTransId="{C28600DD-5B12-41FB-B1FC-9A6C9B4BDE7F}" sibTransId="{42048C67-3690-4884-B8CA-3D845392311A}"/>
    <dgm:cxn modelId="{C72EB957-7244-47A0-B474-A2B4E9DC9452}" srcId="{D75A9632-4EB0-4862-92FF-00CF01BE2205}" destId="{C95B514A-DA4E-4A69-92B6-235A5CDC74E7}" srcOrd="1" destOrd="0" parTransId="{B56D70D2-223B-488D-8A6F-63C9B718C532}" sibTransId="{D84ACDC0-7D26-481C-9DB8-4C103DF35877}"/>
    <dgm:cxn modelId="{C56309A6-F1D8-4BA2-A6F4-50006F942B98}" type="presOf" srcId="{96802DC0-C149-4A14-B9D7-7A4732714376}" destId="{5E93866C-C185-4B4F-802B-E62864558BC6}" srcOrd="0" destOrd="0" presId="urn:microsoft.com/office/officeart/2005/8/layout/default"/>
    <dgm:cxn modelId="{E9EC47A6-CBAD-475D-BCA8-A173FB282340}" srcId="{D75A9632-4EB0-4862-92FF-00CF01BE2205}" destId="{4B175AB9-2BB1-4F1A-8341-D22270CF513D}" srcOrd="3" destOrd="0" parTransId="{FFD4F255-D534-423D-B885-496AF77E1709}" sibTransId="{0F3A8AF2-1F28-4536-999E-D09F30AE162A}"/>
    <dgm:cxn modelId="{57B750AF-A13D-462F-A547-7E132DA655B2}" type="presOf" srcId="{07A08759-6722-4A09-94A3-7F76AC862BC4}" destId="{EB5CD210-BC52-4581-851E-D5ED5338BF79}" srcOrd="0" destOrd="0" presId="urn:microsoft.com/office/officeart/2005/8/layout/default"/>
    <dgm:cxn modelId="{6946C9BB-7801-41B9-A640-0061244546D4}" type="presOf" srcId="{C95B514A-DA4E-4A69-92B6-235A5CDC74E7}" destId="{34B3B3D0-B72C-462B-9636-0A41FB5ECF51}" srcOrd="0" destOrd="0" presId="urn:microsoft.com/office/officeart/2005/8/layout/default"/>
    <dgm:cxn modelId="{41B82BE5-144F-406A-B393-4605F1807A40}" type="presOf" srcId="{23A2EA79-B4F8-4826-BD6A-4DC2D048CCDC}" destId="{24B8183B-A7A3-4E0E-8030-67B67C341FB7}" srcOrd="0" destOrd="0" presId="urn:microsoft.com/office/officeart/2005/8/layout/default"/>
    <dgm:cxn modelId="{131CBDF4-A033-4CAF-A146-9BE516BBAF3D}" srcId="{D75A9632-4EB0-4862-92FF-00CF01BE2205}" destId="{96802DC0-C149-4A14-B9D7-7A4732714376}" srcOrd="4" destOrd="0" parTransId="{06BA891C-5330-4D9E-9B8E-A5C38F21EA4F}" sibTransId="{FDC16C0B-F636-46F1-97B6-A3497091C033}"/>
    <dgm:cxn modelId="{3D607895-00C4-44C9-B527-2E7E55F0EA4C}" type="presParOf" srcId="{6AB45682-31AA-4EA9-8F24-FB68D4B9478C}" destId="{24B8183B-A7A3-4E0E-8030-67B67C341FB7}" srcOrd="0" destOrd="0" presId="urn:microsoft.com/office/officeart/2005/8/layout/default"/>
    <dgm:cxn modelId="{687C22F1-D7F2-44D8-AD8D-AA95D22D0CF8}" type="presParOf" srcId="{6AB45682-31AA-4EA9-8F24-FB68D4B9478C}" destId="{CFA463E5-D6AF-48B0-8C3F-709A10A9490C}" srcOrd="1" destOrd="0" presId="urn:microsoft.com/office/officeart/2005/8/layout/default"/>
    <dgm:cxn modelId="{D0CC6269-5226-4879-B9F4-E3E9C23BCA78}" type="presParOf" srcId="{6AB45682-31AA-4EA9-8F24-FB68D4B9478C}" destId="{34B3B3D0-B72C-462B-9636-0A41FB5ECF51}" srcOrd="2" destOrd="0" presId="urn:microsoft.com/office/officeart/2005/8/layout/default"/>
    <dgm:cxn modelId="{287A45CF-D329-431D-9F69-1AD9A2E80948}" type="presParOf" srcId="{6AB45682-31AA-4EA9-8F24-FB68D4B9478C}" destId="{BF624CE0-6C12-44E3-9863-1E2132EBC2E3}" srcOrd="3" destOrd="0" presId="urn:microsoft.com/office/officeart/2005/8/layout/default"/>
    <dgm:cxn modelId="{1DA74D6A-D1D6-4070-BC8D-33B9694C49D5}" type="presParOf" srcId="{6AB45682-31AA-4EA9-8F24-FB68D4B9478C}" destId="{EB5CD210-BC52-4581-851E-D5ED5338BF79}" srcOrd="4" destOrd="0" presId="urn:microsoft.com/office/officeart/2005/8/layout/default"/>
    <dgm:cxn modelId="{8A265B97-CCD9-4E73-AF55-9E5226E2E51F}" type="presParOf" srcId="{6AB45682-31AA-4EA9-8F24-FB68D4B9478C}" destId="{A133510F-35E0-42E9-8D62-202E8617F6BA}" srcOrd="5" destOrd="0" presId="urn:microsoft.com/office/officeart/2005/8/layout/default"/>
    <dgm:cxn modelId="{490B9A5F-62D7-49EA-82DD-B68CAD31F590}" type="presParOf" srcId="{6AB45682-31AA-4EA9-8F24-FB68D4B9478C}" destId="{FA3B0D10-C92B-40B3-9AC9-10C43C68EFDC}" srcOrd="6" destOrd="0" presId="urn:microsoft.com/office/officeart/2005/8/layout/default"/>
    <dgm:cxn modelId="{B5E9E049-0981-475E-B2BF-7860F6B00476}" type="presParOf" srcId="{6AB45682-31AA-4EA9-8F24-FB68D4B9478C}" destId="{05D2EC83-5E5C-4B01-9AC1-04849C0B0E32}" srcOrd="7" destOrd="0" presId="urn:microsoft.com/office/officeart/2005/8/layout/default"/>
    <dgm:cxn modelId="{DFC93177-059C-4E80-A0D4-77A48DBABABA}" type="presParOf" srcId="{6AB45682-31AA-4EA9-8F24-FB68D4B9478C}" destId="{5E93866C-C185-4B4F-802B-E62864558BC6}"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23A2EA79-B4F8-4826-BD6A-4DC2D048CCDC}">
      <dgm:prSet phldrT="[Metin]" custT="1"/>
      <dgm:spPr>
        <a:solidFill>
          <a:schemeClr val="tx1">
            <a:lumMod val="75000"/>
          </a:schemeClr>
        </a:solidFill>
      </dgm:spPr>
      <dgm:t>
        <a:bodyPr/>
        <a:lstStyle/>
        <a:p>
          <a:pPr algn="l"/>
          <a:r>
            <a:rPr lang="tr-TR" sz="1600" b="0" i="0" dirty="0">
              <a:solidFill>
                <a:schemeClr val="bg1"/>
              </a:solidFill>
              <a:latin typeface="Times New Roman" panose="02020603050405020304" pitchFamily="18" charset="0"/>
              <a:cs typeface="Times New Roman" panose="02020603050405020304" pitchFamily="18" charset="0"/>
            </a:rPr>
            <a:t>Kat Maliklerin ve Ortak alanlarda bulunan; bina, tesis, makine, teçhizat, demirbaş malzeme, asansör, elektrik, su, hidrofor vb. cihaz ve sistemlerin; teknik servis gibi sorunları eksiksiz yapılmasını sağlamak.</a:t>
          </a:r>
          <a:endParaRPr lang="tr-TR" sz="1600" noProof="0" dirty="0">
            <a:solidFill>
              <a:schemeClr val="bg1"/>
            </a:solidFill>
            <a:latin typeface="Times New Roman" panose="02020603050405020304" pitchFamily="18" charset="0"/>
            <a:cs typeface="Times New Roman" panose="02020603050405020304" pitchFamily="18" charset="0"/>
          </a:endParaRPr>
        </a:p>
      </dgm:t>
    </dgm:pt>
    <dgm:pt modelId="{CF541720-00C4-4EDD-91B3-959F289C7B12}" type="parTrans" cxnId="{221F9D2F-4459-4BFA-B893-B4117D996A31}">
      <dgm:prSet/>
      <dgm:spPr/>
      <dgm:t>
        <a:bodyPr/>
        <a:lstStyle/>
        <a:p>
          <a:endParaRPr lang="tr-TR"/>
        </a:p>
      </dgm:t>
    </dgm:pt>
    <dgm:pt modelId="{47AA6B33-9C60-434A-A4EC-ADE2D9893B72}" type="sibTrans" cxnId="{221F9D2F-4459-4BFA-B893-B4117D996A31}">
      <dgm:prSet/>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 modelId="{24B8183B-A7A3-4E0E-8030-67B67C341FB7}" type="pres">
      <dgm:prSet presAssocID="{23A2EA79-B4F8-4826-BD6A-4DC2D048CCDC}" presName="node" presStyleLbl="node1" presStyleIdx="0" presStyleCnt="1">
        <dgm:presLayoutVars>
          <dgm:bulletEnabled val="1"/>
        </dgm:presLayoutVars>
      </dgm:prSet>
      <dgm:spPr/>
    </dgm:pt>
  </dgm:ptLst>
  <dgm:cxnLst>
    <dgm:cxn modelId="{221F9D2F-4459-4BFA-B893-B4117D996A31}" srcId="{D75A9632-4EB0-4862-92FF-00CF01BE2205}" destId="{23A2EA79-B4F8-4826-BD6A-4DC2D048CCDC}" srcOrd="0" destOrd="0" parTransId="{CF541720-00C4-4EDD-91B3-959F289C7B12}" sibTransId="{47AA6B33-9C60-434A-A4EC-ADE2D9893B72}"/>
    <dgm:cxn modelId="{A4097051-211F-4401-8F39-5DF0E426851C}" type="presOf" srcId="{D75A9632-4EB0-4862-92FF-00CF01BE2205}" destId="{6AB45682-31AA-4EA9-8F24-FB68D4B9478C}" srcOrd="0" destOrd="0" presId="urn:microsoft.com/office/officeart/2005/8/layout/default"/>
    <dgm:cxn modelId="{41B82BE5-144F-406A-B393-4605F1807A40}" type="presOf" srcId="{23A2EA79-B4F8-4826-BD6A-4DC2D048CCDC}" destId="{24B8183B-A7A3-4E0E-8030-67B67C341FB7}" srcOrd="0" destOrd="0" presId="urn:microsoft.com/office/officeart/2005/8/layout/default"/>
    <dgm:cxn modelId="{3D607895-00C4-44C9-B527-2E7E55F0EA4C}" type="presParOf" srcId="{6AB45682-31AA-4EA9-8F24-FB68D4B9478C}" destId="{24B8183B-A7A3-4E0E-8030-67B67C341FB7}"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23A2EA79-B4F8-4826-BD6A-4DC2D048CCDC}">
      <dgm:prSet phldrT="[Metin]" custT="1"/>
      <dgm:spPr/>
      <dgm:t>
        <a:bodyPr/>
        <a:lstStyle/>
        <a:p>
          <a:pPr algn="ct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Site/bina gelir-gider hesap ve raporlarının tutulması,</a:t>
          </a:r>
          <a:endParaRPr lang="tr-TR" sz="1400" noProof="0" dirty="0">
            <a:solidFill>
              <a:schemeClr val="bg1"/>
            </a:solidFill>
            <a:latin typeface="Times New Roman" panose="02020603050405020304" pitchFamily="18" charset="0"/>
            <a:cs typeface="Times New Roman" panose="02020603050405020304" pitchFamily="18" charset="0"/>
          </a:endParaRPr>
        </a:p>
      </dgm:t>
    </dgm:pt>
    <dgm:pt modelId="{CF541720-00C4-4EDD-91B3-959F289C7B12}" type="parTrans" cxnId="{221F9D2F-4459-4BFA-B893-B4117D996A31}">
      <dgm:prSet/>
      <dgm:spPr/>
      <dgm:t>
        <a:bodyPr/>
        <a:lstStyle/>
        <a:p>
          <a:endParaRPr lang="tr-TR"/>
        </a:p>
      </dgm:t>
    </dgm:pt>
    <dgm:pt modelId="{47AA6B33-9C60-434A-A4EC-ADE2D9893B72}" type="sibTrans" cxnId="{221F9D2F-4459-4BFA-B893-B4117D996A31}">
      <dgm:prSet/>
      <dgm:spPr/>
      <dgm:t>
        <a:bodyPr/>
        <a:lstStyle/>
        <a:p>
          <a:endParaRPr lang="tr-TR"/>
        </a:p>
      </dgm:t>
    </dgm:pt>
    <dgm:pt modelId="{BB3258FE-8E6F-4944-ACE3-AAA10407F0A9}">
      <dgm:prSet custT="1"/>
      <dgm:spPr/>
      <dgm:t>
        <a:bodyPr/>
        <a:lstStyle/>
        <a:p>
          <a:pP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İşletme projesinin oluşturulması,</a:t>
          </a:r>
        </a:p>
      </dgm:t>
    </dgm:pt>
    <dgm:pt modelId="{72767C2A-3C4F-4E7C-8148-4E5FE6CA8261}" type="parTrans" cxnId="{FDB1FBFF-4774-424E-9EF6-3E1E96E28CE2}">
      <dgm:prSet/>
      <dgm:spPr/>
      <dgm:t>
        <a:bodyPr/>
        <a:lstStyle/>
        <a:p>
          <a:endParaRPr lang="tr-TR"/>
        </a:p>
      </dgm:t>
    </dgm:pt>
    <dgm:pt modelId="{517BBC89-C0EC-4AEF-BBDC-0B5B8C8715DC}" type="sibTrans" cxnId="{FDB1FBFF-4774-424E-9EF6-3E1E96E28CE2}">
      <dgm:prSet/>
      <dgm:spPr/>
      <dgm:t>
        <a:bodyPr/>
        <a:lstStyle/>
        <a:p>
          <a:endParaRPr lang="tr-TR"/>
        </a:p>
      </dgm:t>
    </dgm:pt>
    <dgm:pt modelId="{F31837BB-8E8C-4F2D-B1E8-B001A45008AE}">
      <dgm:prSet custT="1"/>
      <dgm:spPr/>
      <dgm:t>
        <a:bodyPr/>
        <a:lstStyle/>
        <a:p>
          <a:pP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Aylık tahakkukların işlenmesi</a:t>
          </a:r>
        </a:p>
      </dgm:t>
    </dgm:pt>
    <dgm:pt modelId="{7508DAD1-5E7A-40AF-8CC1-AB85DC4B39BB}" type="parTrans" cxnId="{B53F983B-FAD4-4FF0-9417-BA6F1C1FB4AF}">
      <dgm:prSet/>
      <dgm:spPr/>
      <dgm:t>
        <a:bodyPr/>
        <a:lstStyle/>
        <a:p>
          <a:endParaRPr lang="tr-TR"/>
        </a:p>
      </dgm:t>
    </dgm:pt>
    <dgm:pt modelId="{79450AC7-8F62-4D5D-AA12-9E8B4AB84E14}" type="sibTrans" cxnId="{B53F983B-FAD4-4FF0-9417-BA6F1C1FB4AF}">
      <dgm:prSet/>
      <dgm:spPr/>
      <dgm:t>
        <a:bodyPr/>
        <a:lstStyle/>
        <a:p>
          <a:endParaRPr lang="tr-TR"/>
        </a:p>
      </dgm:t>
    </dgm:pt>
    <dgm:pt modelId="{BDE93547-6AED-4428-83E9-DA865AC3C3F3}">
      <dgm:prSet custT="1"/>
      <dgm:spPr/>
      <dgm:t>
        <a:bodyPr/>
        <a:lstStyle/>
        <a:p>
          <a:pP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Cari hesap takibinin sağlanabilmesi,</a:t>
          </a:r>
        </a:p>
      </dgm:t>
    </dgm:pt>
    <dgm:pt modelId="{390869C0-CF5D-4054-8319-F17CBDE237B4}" type="parTrans" cxnId="{79AD4A36-ACD2-43F6-A320-F1DAB74A036B}">
      <dgm:prSet/>
      <dgm:spPr/>
      <dgm:t>
        <a:bodyPr/>
        <a:lstStyle/>
        <a:p>
          <a:endParaRPr lang="tr-TR"/>
        </a:p>
      </dgm:t>
    </dgm:pt>
    <dgm:pt modelId="{808E0C2F-945F-4B46-A346-2CA7A7C9BA09}" type="sibTrans" cxnId="{79AD4A36-ACD2-43F6-A320-F1DAB74A036B}">
      <dgm:prSet/>
      <dgm:spPr/>
      <dgm:t>
        <a:bodyPr/>
        <a:lstStyle/>
        <a:p>
          <a:endParaRPr lang="tr-TR"/>
        </a:p>
      </dgm:t>
    </dgm:pt>
    <dgm:pt modelId="{DE056206-FDAB-4CE9-806F-52C4A71E9233}">
      <dgm:prSet custT="1"/>
      <dgm:spPr/>
      <dgm:t>
        <a:bodyPr/>
        <a:lstStyle/>
        <a:p>
          <a:pP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Gider evraklarının işlenmesi,</a:t>
          </a:r>
        </a:p>
      </dgm:t>
    </dgm:pt>
    <dgm:pt modelId="{E4F4FBCB-27B3-471A-B1EA-DE4FFAA59901}" type="parTrans" cxnId="{825D2B09-FB22-47D9-A6E2-43D024C4854A}">
      <dgm:prSet/>
      <dgm:spPr/>
      <dgm:t>
        <a:bodyPr/>
        <a:lstStyle/>
        <a:p>
          <a:endParaRPr lang="tr-TR"/>
        </a:p>
      </dgm:t>
    </dgm:pt>
    <dgm:pt modelId="{A68AC5F8-5772-4E4E-B7AD-180B3762902A}" type="sibTrans" cxnId="{825D2B09-FB22-47D9-A6E2-43D024C4854A}">
      <dgm:prSet/>
      <dgm:spPr/>
      <dgm:t>
        <a:bodyPr/>
        <a:lstStyle/>
        <a:p>
          <a:endParaRPr lang="tr-TR"/>
        </a:p>
      </dgm:t>
    </dgm:pt>
    <dgm:pt modelId="{4E8EFF10-F1D0-4A56-810A-B70907BD6CF4}">
      <dgm:prSet custT="1"/>
      <dgm:spPr/>
      <dgm:t>
        <a:bodyPr/>
        <a:lstStyle/>
        <a:p>
          <a:pP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İşletme defteri ve bilançoların hazırlanması,</a:t>
          </a:r>
        </a:p>
      </dgm:t>
    </dgm:pt>
    <dgm:pt modelId="{66458011-7F43-4935-898E-86E7F28A8692}" type="parTrans" cxnId="{497060E9-1D55-41EC-91C5-2F521EEBC098}">
      <dgm:prSet/>
      <dgm:spPr/>
      <dgm:t>
        <a:bodyPr/>
        <a:lstStyle/>
        <a:p>
          <a:endParaRPr lang="tr-TR"/>
        </a:p>
      </dgm:t>
    </dgm:pt>
    <dgm:pt modelId="{52000067-47AE-41D7-9E40-688BF4613F45}" type="sibTrans" cxnId="{497060E9-1D55-41EC-91C5-2F521EEBC098}">
      <dgm:prSet/>
      <dgm:spPr/>
      <dgm:t>
        <a:bodyPr/>
        <a:lstStyle/>
        <a:p>
          <a:endParaRPr lang="tr-TR"/>
        </a:p>
      </dgm:t>
    </dgm:pt>
    <dgm:pt modelId="{C36ABCA7-1D1F-4EF9-BE55-01AB2EA6047B}">
      <dgm:prSet custT="1"/>
      <dgm:spPr/>
      <dgm:t>
        <a:bodyPr/>
        <a:lstStyle/>
        <a:p>
          <a:pP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Resmi muhasebe kayıt ve evraklarının takibi gibi işlemleri sizler adına yürütüyoruz.</a:t>
          </a:r>
        </a:p>
      </dgm:t>
    </dgm:pt>
    <dgm:pt modelId="{E3B101B3-6706-4C1B-9AC9-B221F5884F2E}" type="parTrans" cxnId="{5573A30E-CF74-44C8-BF8B-82A4A83CA1FA}">
      <dgm:prSet/>
      <dgm:spPr/>
      <dgm:t>
        <a:bodyPr/>
        <a:lstStyle/>
        <a:p>
          <a:endParaRPr lang="tr-TR"/>
        </a:p>
      </dgm:t>
    </dgm:pt>
    <dgm:pt modelId="{87AE9840-F12B-4534-AF43-9669E04A581B}" type="sibTrans" cxnId="{5573A30E-CF74-44C8-BF8B-82A4A83CA1FA}">
      <dgm:prSet/>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 modelId="{24B8183B-A7A3-4E0E-8030-67B67C341FB7}" type="pres">
      <dgm:prSet presAssocID="{23A2EA79-B4F8-4826-BD6A-4DC2D048CCDC}" presName="node" presStyleLbl="node1" presStyleIdx="0" presStyleCnt="7">
        <dgm:presLayoutVars>
          <dgm:bulletEnabled val="1"/>
        </dgm:presLayoutVars>
      </dgm:prSet>
      <dgm:spPr/>
    </dgm:pt>
    <dgm:pt modelId="{E0B8F482-BB01-4E15-8E4E-1681493EDB1C}" type="pres">
      <dgm:prSet presAssocID="{47AA6B33-9C60-434A-A4EC-ADE2D9893B72}" presName="sibTrans" presStyleCnt="0"/>
      <dgm:spPr/>
    </dgm:pt>
    <dgm:pt modelId="{52BC9B1C-223B-4225-9494-6C211B0DD379}" type="pres">
      <dgm:prSet presAssocID="{BB3258FE-8E6F-4944-ACE3-AAA10407F0A9}" presName="node" presStyleLbl="node1" presStyleIdx="1" presStyleCnt="7">
        <dgm:presLayoutVars>
          <dgm:bulletEnabled val="1"/>
        </dgm:presLayoutVars>
      </dgm:prSet>
      <dgm:spPr/>
    </dgm:pt>
    <dgm:pt modelId="{0A4F0C2E-6A8C-4CB6-8D97-87CCCFD1B065}" type="pres">
      <dgm:prSet presAssocID="{517BBC89-C0EC-4AEF-BBDC-0B5B8C8715DC}" presName="sibTrans" presStyleCnt="0"/>
      <dgm:spPr/>
    </dgm:pt>
    <dgm:pt modelId="{35F9D389-BDBA-41E6-88BF-57A60A6B035E}" type="pres">
      <dgm:prSet presAssocID="{F31837BB-8E8C-4F2D-B1E8-B001A45008AE}" presName="node" presStyleLbl="node1" presStyleIdx="2" presStyleCnt="7">
        <dgm:presLayoutVars>
          <dgm:bulletEnabled val="1"/>
        </dgm:presLayoutVars>
      </dgm:prSet>
      <dgm:spPr/>
    </dgm:pt>
    <dgm:pt modelId="{B2017606-CFE8-43E6-98D2-A72D8239DB62}" type="pres">
      <dgm:prSet presAssocID="{79450AC7-8F62-4D5D-AA12-9E8B4AB84E14}" presName="sibTrans" presStyleCnt="0"/>
      <dgm:spPr/>
    </dgm:pt>
    <dgm:pt modelId="{40011D95-DA6F-444B-ABA1-BBA06607EA73}" type="pres">
      <dgm:prSet presAssocID="{BDE93547-6AED-4428-83E9-DA865AC3C3F3}" presName="node" presStyleLbl="node1" presStyleIdx="3" presStyleCnt="7">
        <dgm:presLayoutVars>
          <dgm:bulletEnabled val="1"/>
        </dgm:presLayoutVars>
      </dgm:prSet>
      <dgm:spPr/>
    </dgm:pt>
    <dgm:pt modelId="{8675AF12-BACA-42F7-81C4-467572FAAB48}" type="pres">
      <dgm:prSet presAssocID="{808E0C2F-945F-4B46-A346-2CA7A7C9BA09}" presName="sibTrans" presStyleCnt="0"/>
      <dgm:spPr/>
    </dgm:pt>
    <dgm:pt modelId="{FFE5AB22-7A15-4575-A35A-84580F312AA5}" type="pres">
      <dgm:prSet presAssocID="{DE056206-FDAB-4CE9-806F-52C4A71E9233}" presName="node" presStyleLbl="node1" presStyleIdx="4" presStyleCnt="7">
        <dgm:presLayoutVars>
          <dgm:bulletEnabled val="1"/>
        </dgm:presLayoutVars>
      </dgm:prSet>
      <dgm:spPr/>
    </dgm:pt>
    <dgm:pt modelId="{3F06D55C-23CA-4BA9-BF86-DCC9E008591E}" type="pres">
      <dgm:prSet presAssocID="{A68AC5F8-5772-4E4E-B7AD-180B3762902A}" presName="sibTrans" presStyleCnt="0"/>
      <dgm:spPr/>
    </dgm:pt>
    <dgm:pt modelId="{916847BB-293F-40D9-92F3-B5896D260034}" type="pres">
      <dgm:prSet presAssocID="{4E8EFF10-F1D0-4A56-810A-B70907BD6CF4}" presName="node" presStyleLbl="node1" presStyleIdx="5" presStyleCnt="7">
        <dgm:presLayoutVars>
          <dgm:bulletEnabled val="1"/>
        </dgm:presLayoutVars>
      </dgm:prSet>
      <dgm:spPr/>
    </dgm:pt>
    <dgm:pt modelId="{EB71BE7F-3224-4AD8-A821-032C6D94C38F}" type="pres">
      <dgm:prSet presAssocID="{52000067-47AE-41D7-9E40-688BF4613F45}" presName="sibTrans" presStyleCnt="0"/>
      <dgm:spPr/>
    </dgm:pt>
    <dgm:pt modelId="{D925B486-5581-4850-BF0D-9D3F6B0AD0AD}" type="pres">
      <dgm:prSet presAssocID="{C36ABCA7-1D1F-4EF9-BE55-01AB2EA6047B}" presName="node" presStyleLbl="node1" presStyleIdx="6" presStyleCnt="7">
        <dgm:presLayoutVars>
          <dgm:bulletEnabled val="1"/>
        </dgm:presLayoutVars>
      </dgm:prSet>
      <dgm:spPr/>
    </dgm:pt>
  </dgm:ptLst>
  <dgm:cxnLst>
    <dgm:cxn modelId="{825D2B09-FB22-47D9-A6E2-43D024C4854A}" srcId="{D75A9632-4EB0-4862-92FF-00CF01BE2205}" destId="{DE056206-FDAB-4CE9-806F-52C4A71E9233}" srcOrd="4" destOrd="0" parTransId="{E4F4FBCB-27B3-471A-B1EA-DE4FFAA59901}" sibTransId="{A68AC5F8-5772-4E4E-B7AD-180B3762902A}"/>
    <dgm:cxn modelId="{5573A30E-CF74-44C8-BF8B-82A4A83CA1FA}" srcId="{D75A9632-4EB0-4862-92FF-00CF01BE2205}" destId="{C36ABCA7-1D1F-4EF9-BE55-01AB2EA6047B}" srcOrd="6" destOrd="0" parTransId="{E3B101B3-6706-4C1B-9AC9-B221F5884F2E}" sibTransId="{87AE9840-F12B-4534-AF43-9669E04A581B}"/>
    <dgm:cxn modelId="{CA1D951F-FD06-4A54-BAD7-8A93F3060FFA}" type="presOf" srcId="{C36ABCA7-1D1F-4EF9-BE55-01AB2EA6047B}" destId="{D925B486-5581-4850-BF0D-9D3F6B0AD0AD}" srcOrd="0" destOrd="0" presId="urn:microsoft.com/office/officeart/2005/8/layout/default"/>
    <dgm:cxn modelId="{4BE3B525-E2D8-4B41-A657-E21BAD05F571}" type="presOf" srcId="{BDE93547-6AED-4428-83E9-DA865AC3C3F3}" destId="{40011D95-DA6F-444B-ABA1-BBA06607EA73}" srcOrd="0" destOrd="0" presId="urn:microsoft.com/office/officeart/2005/8/layout/default"/>
    <dgm:cxn modelId="{221F9D2F-4459-4BFA-B893-B4117D996A31}" srcId="{D75A9632-4EB0-4862-92FF-00CF01BE2205}" destId="{23A2EA79-B4F8-4826-BD6A-4DC2D048CCDC}" srcOrd="0" destOrd="0" parTransId="{CF541720-00C4-4EDD-91B3-959F289C7B12}" sibTransId="{47AA6B33-9C60-434A-A4EC-ADE2D9893B72}"/>
    <dgm:cxn modelId="{79AD4A36-ACD2-43F6-A320-F1DAB74A036B}" srcId="{D75A9632-4EB0-4862-92FF-00CF01BE2205}" destId="{BDE93547-6AED-4428-83E9-DA865AC3C3F3}" srcOrd="3" destOrd="0" parTransId="{390869C0-CF5D-4054-8319-F17CBDE237B4}" sibTransId="{808E0C2F-945F-4B46-A346-2CA7A7C9BA09}"/>
    <dgm:cxn modelId="{B53F983B-FAD4-4FF0-9417-BA6F1C1FB4AF}" srcId="{D75A9632-4EB0-4862-92FF-00CF01BE2205}" destId="{F31837BB-8E8C-4F2D-B1E8-B001A45008AE}" srcOrd="2" destOrd="0" parTransId="{7508DAD1-5E7A-40AF-8CC1-AB85DC4B39BB}" sibTransId="{79450AC7-8F62-4D5D-AA12-9E8B4AB84E14}"/>
    <dgm:cxn modelId="{B07AE65D-30CC-4A03-8166-D9504AA93718}" type="presOf" srcId="{4E8EFF10-F1D0-4A56-810A-B70907BD6CF4}" destId="{916847BB-293F-40D9-92F3-B5896D260034}" srcOrd="0" destOrd="0" presId="urn:microsoft.com/office/officeart/2005/8/layout/default"/>
    <dgm:cxn modelId="{A4097051-211F-4401-8F39-5DF0E426851C}" type="presOf" srcId="{D75A9632-4EB0-4862-92FF-00CF01BE2205}" destId="{6AB45682-31AA-4EA9-8F24-FB68D4B9478C}" srcOrd="0" destOrd="0" presId="urn:microsoft.com/office/officeart/2005/8/layout/default"/>
    <dgm:cxn modelId="{D9CB23B4-0383-428E-876D-FB210318055F}" type="presOf" srcId="{BB3258FE-8E6F-4944-ACE3-AAA10407F0A9}" destId="{52BC9B1C-223B-4225-9494-6C211B0DD379}" srcOrd="0" destOrd="0" presId="urn:microsoft.com/office/officeart/2005/8/layout/default"/>
    <dgm:cxn modelId="{17DA58B7-0A63-4280-ADD3-1A81D357FB05}" type="presOf" srcId="{F31837BB-8E8C-4F2D-B1E8-B001A45008AE}" destId="{35F9D389-BDBA-41E6-88BF-57A60A6B035E}" srcOrd="0" destOrd="0" presId="urn:microsoft.com/office/officeart/2005/8/layout/default"/>
    <dgm:cxn modelId="{69056FCB-8902-4DC8-8045-86C0A1856B64}" type="presOf" srcId="{DE056206-FDAB-4CE9-806F-52C4A71E9233}" destId="{FFE5AB22-7A15-4575-A35A-84580F312AA5}" srcOrd="0" destOrd="0" presId="urn:microsoft.com/office/officeart/2005/8/layout/default"/>
    <dgm:cxn modelId="{41B82BE5-144F-406A-B393-4605F1807A40}" type="presOf" srcId="{23A2EA79-B4F8-4826-BD6A-4DC2D048CCDC}" destId="{24B8183B-A7A3-4E0E-8030-67B67C341FB7}" srcOrd="0" destOrd="0" presId="urn:microsoft.com/office/officeart/2005/8/layout/default"/>
    <dgm:cxn modelId="{497060E9-1D55-41EC-91C5-2F521EEBC098}" srcId="{D75A9632-4EB0-4862-92FF-00CF01BE2205}" destId="{4E8EFF10-F1D0-4A56-810A-B70907BD6CF4}" srcOrd="5" destOrd="0" parTransId="{66458011-7F43-4935-898E-86E7F28A8692}" sibTransId="{52000067-47AE-41D7-9E40-688BF4613F45}"/>
    <dgm:cxn modelId="{FDB1FBFF-4774-424E-9EF6-3E1E96E28CE2}" srcId="{D75A9632-4EB0-4862-92FF-00CF01BE2205}" destId="{BB3258FE-8E6F-4944-ACE3-AAA10407F0A9}" srcOrd="1" destOrd="0" parTransId="{72767C2A-3C4F-4E7C-8148-4E5FE6CA8261}" sibTransId="{517BBC89-C0EC-4AEF-BBDC-0B5B8C8715DC}"/>
    <dgm:cxn modelId="{3D607895-00C4-44C9-B527-2E7E55F0EA4C}" type="presParOf" srcId="{6AB45682-31AA-4EA9-8F24-FB68D4B9478C}" destId="{24B8183B-A7A3-4E0E-8030-67B67C341FB7}" srcOrd="0" destOrd="0" presId="urn:microsoft.com/office/officeart/2005/8/layout/default"/>
    <dgm:cxn modelId="{9C065850-0130-4670-8B41-0D6E21F7216E}" type="presParOf" srcId="{6AB45682-31AA-4EA9-8F24-FB68D4B9478C}" destId="{E0B8F482-BB01-4E15-8E4E-1681493EDB1C}" srcOrd="1" destOrd="0" presId="urn:microsoft.com/office/officeart/2005/8/layout/default"/>
    <dgm:cxn modelId="{B4CF01C8-A452-4D87-BF56-B186E486687D}" type="presParOf" srcId="{6AB45682-31AA-4EA9-8F24-FB68D4B9478C}" destId="{52BC9B1C-223B-4225-9494-6C211B0DD379}" srcOrd="2" destOrd="0" presId="urn:microsoft.com/office/officeart/2005/8/layout/default"/>
    <dgm:cxn modelId="{61607B9F-F336-4ADA-8E6B-B3F2A1BA6404}" type="presParOf" srcId="{6AB45682-31AA-4EA9-8F24-FB68D4B9478C}" destId="{0A4F0C2E-6A8C-4CB6-8D97-87CCCFD1B065}" srcOrd="3" destOrd="0" presId="urn:microsoft.com/office/officeart/2005/8/layout/default"/>
    <dgm:cxn modelId="{AE7B71A1-6760-4C04-A3C6-AF687DCC9208}" type="presParOf" srcId="{6AB45682-31AA-4EA9-8F24-FB68D4B9478C}" destId="{35F9D389-BDBA-41E6-88BF-57A60A6B035E}" srcOrd="4" destOrd="0" presId="urn:microsoft.com/office/officeart/2005/8/layout/default"/>
    <dgm:cxn modelId="{685B374A-3906-4F4F-BA5E-FFF45EEC2783}" type="presParOf" srcId="{6AB45682-31AA-4EA9-8F24-FB68D4B9478C}" destId="{B2017606-CFE8-43E6-98D2-A72D8239DB62}" srcOrd="5" destOrd="0" presId="urn:microsoft.com/office/officeart/2005/8/layout/default"/>
    <dgm:cxn modelId="{5F7967BB-CE1D-4C8A-8823-7B7C8AD60F1A}" type="presParOf" srcId="{6AB45682-31AA-4EA9-8F24-FB68D4B9478C}" destId="{40011D95-DA6F-444B-ABA1-BBA06607EA73}" srcOrd="6" destOrd="0" presId="urn:microsoft.com/office/officeart/2005/8/layout/default"/>
    <dgm:cxn modelId="{0014BC63-974E-44AB-AFD7-5553CCB7E586}" type="presParOf" srcId="{6AB45682-31AA-4EA9-8F24-FB68D4B9478C}" destId="{8675AF12-BACA-42F7-81C4-467572FAAB48}" srcOrd="7" destOrd="0" presId="urn:microsoft.com/office/officeart/2005/8/layout/default"/>
    <dgm:cxn modelId="{4EBA456F-E609-4E14-9F2E-DFB9A4BCFCB0}" type="presParOf" srcId="{6AB45682-31AA-4EA9-8F24-FB68D4B9478C}" destId="{FFE5AB22-7A15-4575-A35A-84580F312AA5}" srcOrd="8" destOrd="0" presId="urn:microsoft.com/office/officeart/2005/8/layout/default"/>
    <dgm:cxn modelId="{6C5F702D-D1F3-4F54-8C52-CCE21DB56FAD}" type="presParOf" srcId="{6AB45682-31AA-4EA9-8F24-FB68D4B9478C}" destId="{3F06D55C-23CA-4BA9-BF86-DCC9E008591E}" srcOrd="9" destOrd="0" presId="urn:microsoft.com/office/officeart/2005/8/layout/default"/>
    <dgm:cxn modelId="{26D12255-0039-4D3B-B379-87621AEBA5D1}" type="presParOf" srcId="{6AB45682-31AA-4EA9-8F24-FB68D4B9478C}" destId="{916847BB-293F-40D9-92F3-B5896D260034}" srcOrd="10" destOrd="0" presId="urn:microsoft.com/office/officeart/2005/8/layout/default"/>
    <dgm:cxn modelId="{75BD6C75-8FC2-4CED-8C73-0EEE899E84DA}" type="presParOf" srcId="{6AB45682-31AA-4EA9-8F24-FB68D4B9478C}" destId="{EB71BE7F-3224-4AD8-A821-032C6D94C38F}" srcOrd="11" destOrd="0" presId="urn:microsoft.com/office/officeart/2005/8/layout/default"/>
    <dgm:cxn modelId="{5DF80216-F38B-475C-A535-3FC6718C7AEB}" type="presParOf" srcId="{6AB45682-31AA-4EA9-8F24-FB68D4B9478C}" destId="{D925B486-5581-4850-BF0D-9D3F6B0AD0AD}"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23A2EA79-B4F8-4826-BD6A-4DC2D048CCDC}">
      <dgm:prSet phldrT="[Metin]" custT="1"/>
      <dgm:spPr>
        <a:solidFill>
          <a:schemeClr val="tx1">
            <a:lumMod val="75000"/>
          </a:schemeClr>
        </a:solidFill>
      </dgm:spPr>
      <dgm:t>
        <a:bodyPr/>
        <a:lstStyle/>
        <a:p>
          <a:pPr algn="l">
            <a:buFont typeface="Arial" panose="020B0604020202020204" pitchFamily="34" charset="0"/>
            <a:buChar char="•"/>
          </a:pPr>
          <a:r>
            <a:rPr lang="tr-TR" sz="1600" noProof="0" dirty="0">
              <a:solidFill>
                <a:schemeClr val="bg1"/>
              </a:solidFill>
              <a:latin typeface="Times New Roman" panose="02020603050405020304" pitchFamily="18" charset="0"/>
              <a:cs typeface="Times New Roman" panose="02020603050405020304" pitchFamily="18" charset="0"/>
            </a:rPr>
            <a:t>Denetim kavramı işletmelerin içeriden fark edilemeyen eksikliklerinin giderilmesi, müşteri ilişkilerinin iyileştirilmesi ve bunların paralelinde işletmelerde en önemli amaç olan kârlılığın arttırılması için önemli bir araç niteliğindedir. Bir işletmede sürekli aynı işleri yapan kişilerde oluşması muhtemel işletme körlüğünün, ilgili işlere dışarıdan bakan gözler tarafından giderilmesi anlamında denetim önem arz etmektedir. </a:t>
          </a:r>
        </a:p>
      </dgm:t>
    </dgm:pt>
    <dgm:pt modelId="{CF541720-00C4-4EDD-91B3-959F289C7B12}" type="parTrans" cxnId="{221F9D2F-4459-4BFA-B893-B4117D996A31}">
      <dgm:prSet/>
      <dgm:spPr/>
      <dgm:t>
        <a:bodyPr/>
        <a:lstStyle/>
        <a:p>
          <a:endParaRPr lang="tr-TR"/>
        </a:p>
      </dgm:t>
    </dgm:pt>
    <dgm:pt modelId="{47AA6B33-9C60-434A-A4EC-ADE2D9893B72}" type="sibTrans" cxnId="{221F9D2F-4459-4BFA-B893-B4117D996A31}">
      <dgm:prSet/>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 modelId="{24B8183B-A7A3-4E0E-8030-67B67C341FB7}" type="pres">
      <dgm:prSet presAssocID="{23A2EA79-B4F8-4826-BD6A-4DC2D048CCDC}" presName="node" presStyleLbl="node1" presStyleIdx="0" presStyleCnt="1">
        <dgm:presLayoutVars>
          <dgm:bulletEnabled val="1"/>
        </dgm:presLayoutVars>
      </dgm:prSet>
      <dgm:spPr/>
    </dgm:pt>
  </dgm:ptLst>
  <dgm:cxnLst>
    <dgm:cxn modelId="{221F9D2F-4459-4BFA-B893-B4117D996A31}" srcId="{D75A9632-4EB0-4862-92FF-00CF01BE2205}" destId="{23A2EA79-B4F8-4826-BD6A-4DC2D048CCDC}" srcOrd="0" destOrd="0" parTransId="{CF541720-00C4-4EDD-91B3-959F289C7B12}" sibTransId="{47AA6B33-9C60-434A-A4EC-ADE2D9893B72}"/>
    <dgm:cxn modelId="{A4097051-211F-4401-8F39-5DF0E426851C}" type="presOf" srcId="{D75A9632-4EB0-4862-92FF-00CF01BE2205}" destId="{6AB45682-31AA-4EA9-8F24-FB68D4B9478C}" srcOrd="0" destOrd="0" presId="urn:microsoft.com/office/officeart/2005/8/layout/default"/>
    <dgm:cxn modelId="{41B82BE5-144F-406A-B393-4605F1807A40}" type="presOf" srcId="{23A2EA79-B4F8-4826-BD6A-4DC2D048CCDC}" destId="{24B8183B-A7A3-4E0E-8030-67B67C341FB7}" srcOrd="0" destOrd="0" presId="urn:microsoft.com/office/officeart/2005/8/layout/default"/>
    <dgm:cxn modelId="{3D607895-00C4-44C9-B527-2E7E55F0EA4C}" type="presParOf" srcId="{6AB45682-31AA-4EA9-8F24-FB68D4B9478C}" destId="{24B8183B-A7A3-4E0E-8030-67B67C341FB7}"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23A2EA79-B4F8-4826-BD6A-4DC2D048CCDC}">
      <dgm:prSet phldrT="[Metin]" custT="1"/>
      <dgm:spPr/>
      <dgm:t>
        <a:bodyPr/>
        <a:lstStyle/>
        <a:p>
          <a:pPr algn="ct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Site/bina gelir-gider hesap ve raporlarının tutulması,</a:t>
          </a:r>
          <a:endParaRPr lang="tr-TR" sz="1400" noProof="0" dirty="0">
            <a:solidFill>
              <a:schemeClr val="bg1"/>
            </a:solidFill>
            <a:latin typeface="Times New Roman" panose="02020603050405020304" pitchFamily="18" charset="0"/>
            <a:cs typeface="Times New Roman" panose="02020603050405020304" pitchFamily="18" charset="0"/>
          </a:endParaRPr>
        </a:p>
      </dgm:t>
    </dgm:pt>
    <dgm:pt modelId="{CF541720-00C4-4EDD-91B3-959F289C7B12}" type="parTrans" cxnId="{221F9D2F-4459-4BFA-B893-B4117D996A31}">
      <dgm:prSet/>
      <dgm:spPr/>
      <dgm:t>
        <a:bodyPr/>
        <a:lstStyle/>
        <a:p>
          <a:endParaRPr lang="tr-TR"/>
        </a:p>
      </dgm:t>
    </dgm:pt>
    <dgm:pt modelId="{47AA6B33-9C60-434A-A4EC-ADE2D9893B72}" type="sibTrans" cxnId="{221F9D2F-4459-4BFA-B893-B4117D996A31}">
      <dgm:prSet/>
      <dgm:spPr/>
      <dgm:t>
        <a:bodyPr/>
        <a:lstStyle/>
        <a:p>
          <a:endParaRPr lang="tr-TR"/>
        </a:p>
      </dgm:t>
    </dgm:pt>
    <dgm:pt modelId="{BB3258FE-8E6F-4944-ACE3-AAA10407F0A9}">
      <dgm:prSet custT="1"/>
      <dgm:spPr/>
      <dgm:t>
        <a:bodyPr/>
        <a:lstStyle/>
        <a:p>
          <a:pPr algn="ct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İşletme projesinin oluşturulması,</a:t>
          </a:r>
        </a:p>
      </dgm:t>
    </dgm:pt>
    <dgm:pt modelId="{72767C2A-3C4F-4E7C-8148-4E5FE6CA8261}" type="parTrans" cxnId="{FDB1FBFF-4774-424E-9EF6-3E1E96E28CE2}">
      <dgm:prSet/>
      <dgm:spPr/>
      <dgm:t>
        <a:bodyPr/>
        <a:lstStyle/>
        <a:p>
          <a:endParaRPr lang="tr-TR"/>
        </a:p>
      </dgm:t>
    </dgm:pt>
    <dgm:pt modelId="{517BBC89-C0EC-4AEF-BBDC-0B5B8C8715DC}" type="sibTrans" cxnId="{FDB1FBFF-4774-424E-9EF6-3E1E96E28CE2}">
      <dgm:prSet/>
      <dgm:spPr/>
      <dgm:t>
        <a:bodyPr/>
        <a:lstStyle/>
        <a:p>
          <a:endParaRPr lang="tr-TR"/>
        </a:p>
      </dgm:t>
    </dgm:pt>
    <dgm:pt modelId="{F31837BB-8E8C-4F2D-B1E8-B001A45008AE}">
      <dgm:prSet custT="1"/>
      <dgm:spPr/>
      <dgm:t>
        <a:bodyPr/>
        <a:lstStyle/>
        <a:p>
          <a:pPr algn="ctr">
            <a:buFont typeface="Arial" panose="020B0604020202020204" pitchFamily="34" charset="0"/>
            <a:buChar char="•"/>
          </a:pPr>
          <a:r>
            <a:rPr lang="tr-TR" sz="1400" b="0" i="0">
              <a:solidFill>
                <a:schemeClr val="bg1"/>
              </a:solidFill>
              <a:latin typeface="Times New Roman" panose="02020603050405020304" pitchFamily="18" charset="0"/>
              <a:cs typeface="Times New Roman" panose="02020603050405020304" pitchFamily="18" charset="0"/>
            </a:rPr>
            <a:t>Aylık tahakkukların işlenmesi</a:t>
          </a:r>
        </a:p>
      </dgm:t>
    </dgm:pt>
    <dgm:pt modelId="{7508DAD1-5E7A-40AF-8CC1-AB85DC4B39BB}" type="parTrans" cxnId="{B53F983B-FAD4-4FF0-9417-BA6F1C1FB4AF}">
      <dgm:prSet/>
      <dgm:spPr/>
      <dgm:t>
        <a:bodyPr/>
        <a:lstStyle/>
        <a:p>
          <a:endParaRPr lang="tr-TR"/>
        </a:p>
      </dgm:t>
    </dgm:pt>
    <dgm:pt modelId="{79450AC7-8F62-4D5D-AA12-9E8B4AB84E14}" type="sibTrans" cxnId="{B53F983B-FAD4-4FF0-9417-BA6F1C1FB4AF}">
      <dgm:prSet/>
      <dgm:spPr/>
      <dgm:t>
        <a:bodyPr/>
        <a:lstStyle/>
        <a:p>
          <a:endParaRPr lang="tr-TR"/>
        </a:p>
      </dgm:t>
    </dgm:pt>
    <dgm:pt modelId="{BDE93547-6AED-4428-83E9-DA865AC3C3F3}">
      <dgm:prSet custT="1"/>
      <dgm:spPr/>
      <dgm:t>
        <a:bodyPr/>
        <a:lstStyle/>
        <a:p>
          <a:pPr algn="ct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Cari hesap takibinin sağlanabilmesi,</a:t>
          </a:r>
        </a:p>
      </dgm:t>
    </dgm:pt>
    <dgm:pt modelId="{390869C0-CF5D-4054-8319-F17CBDE237B4}" type="parTrans" cxnId="{79AD4A36-ACD2-43F6-A320-F1DAB74A036B}">
      <dgm:prSet/>
      <dgm:spPr/>
      <dgm:t>
        <a:bodyPr/>
        <a:lstStyle/>
        <a:p>
          <a:endParaRPr lang="tr-TR"/>
        </a:p>
      </dgm:t>
    </dgm:pt>
    <dgm:pt modelId="{808E0C2F-945F-4B46-A346-2CA7A7C9BA09}" type="sibTrans" cxnId="{79AD4A36-ACD2-43F6-A320-F1DAB74A036B}">
      <dgm:prSet/>
      <dgm:spPr/>
      <dgm:t>
        <a:bodyPr/>
        <a:lstStyle/>
        <a:p>
          <a:endParaRPr lang="tr-TR"/>
        </a:p>
      </dgm:t>
    </dgm:pt>
    <dgm:pt modelId="{DE056206-FDAB-4CE9-806F-52C4A71E9233}">
      <dgm:prSet custT="1"/>
      <dgm:spPr/>
      <dgm:t>
        <a:bodyPr/>
        <a:lstStyle/>
        <a:p>
          <a:pPr algn="ct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Gider evraklarının işlenmesi,</a:t>
          </a:r>
        </a:p>
      </dgm:t>
    </dgm:pt>
    <dgm:pt modelId="{E4F4FBCB-27B3-471A-B1EA-DE4FFAA59901}" type="parTrans" cxnId="{825D2B09-FB22-47D9-A6E2-43D024C4854A}">
      <dgm:prSet/>
      <dgm:spPr/>
      <dgm:t>
        <a:bodyPr/>
        <a:lstStyle/>
        <a:p>
          <a:endParaRPr lang="tr-TR"/>
        </a:p>
      </dgm:t>
    </dgm:pt>
    <dgm:pt modelId="{A68AC5F8-5772-4E4E-B7AD-180B3762902A}" type="sibTrans" cxnId="{825D2B09-FB22-47D9-A6E2-43D024C4854A}">
      <dgm:prSet/>
      <dgm:spPr/>
      <dgm:t>
        <a:bodyPr/>
        <a:lstStyle/>
        <a:p>
          <a:endParaRPr lang="tr-TR"/>
        </a:p>
      </dgm:t>
    </dgm:pt>
    <dgm:pt modelId="{4E8EFF10-F1D0-4A56-810A-B70907BD6CF4}">
      <dgm:prSet custT="1"/>
      <dgm:spPr/>
      <dgm:t>
        <a:bodyPr/>
        <a:lstStyle/>
        <a:p>
          <a:pPr algn="ctr">
            <a:buFont typeface="Arial" panose="020B0604020202020204" pitchFamily="34" charset="0"/>
            <a:buChar char="•"/>
          </a:pPr>
          <a:r>
            <a:rPr lang="tr-TR" sz="1400" b="0" i="0">
              <a:solidFill>
                <a:schemeClr val="bg1"/>
              </a:solidFill>
              <a:latin typeface="Times New Roman" panose="02020603050405020304" pitchFamily="18" charset="0"/>
              <a:cs typeface="Times New Roman" panose="02020603050405020304" pitchFamily="18" charset="0"/>
            </a:rPr>
            <a:t>İşletme defteri ve bilançoların hazırlanması,</a:t>
          </a:r>
        </a:p>
      </dgm:t>
    </dgm:pt>
    <dgm:pt modelId="{66458011-7F43-4935-898E-86E7F28A8692}" type="parTrans" cxnId="{497060E9-1D55-41EC-91C5-2F521EEBC098}">
      <dgm:prSet/>
      <dgm:spPr/>
      <dgm:t>
        <a:bodyPr/>
        <a:lstStyle/>
        <a:p>
          <a:endParaRPr lang="tr-TR"/>
        </a:p>
      </dgm:t>
    </dgm:pt>
    <dgm:pt modelId="{52000067-47AE-41D7-9E40-688BF4613F45}" type="sibTrans" cxnId="{497060E9-1D55-41EC-91C5-2F521EEBC098}">
      <dgm:prSet/>
      <dgm:spPr/>
      <dgm:t>
        <a:bodyPr/>
        <a:lstStyle/>
        <a:p>
          <a:endParaRPr lang="tr-TR"/>
        </a:p>
      </dgm:t>
    </dgm:pt>
    <dgm:pt modelId="{C36ABCA7-1D1F-4EF9-BE55-01AB2EA6047B}">
      <dgm:prSet custT="1"/>
      <dgm:spPr/>
      <dgm:t>
        <a:bodyPr/>
        <a:lstStyle/>
        <a:p>
          <a:pPr algn="ct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Resmi muhasebe kayıt ve evraklarının takibi gibi işlemleri sizler adına yürütüyoruz.</a:t>
          </a:r>
        </a:p>
      </dgm:t>
    </dgm:pt>
    <dgm:pt modelId="{E3B101B3-6706-4C1B-9AC9-B221F5884F2E}" type="parTrans" cxnId="{5573A30E-CF74-44C8-BF8B-82A4A83CA1FA}">
      <dgm:prSet/>
      <dgm:spPr/>
      <dgm:t>
        <a:bodyPr/>
        <a:lstStyle/>
        <a:p>
          <a:endParaRPr lang="tr-TR"/>
        </a:p>
      </dgm:t>
    </dgm:pt>
    <dgm:pt modelId="{87AE9840-F12B-4534-AF43-9669E04A581B}" type="sibTrans" cxnId="{5573A30E-CF74-44C8-BF8B-82A4A83CA1FA}">
      <dgm:prSet/>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 modelId="{24B8183B-A7A3-4E0E-8030-67B67C341FB7}" type="pres">
      <dgm:prSet presAssocID="{23A2EA79-B4F8-4826-BD6A-4DC2D048CCDC}" presName="node" presStyleLbl="node1" presStyleIdx="0" presStyleCnt="7">
        <dgm:presLayoutVars>
          <dgm:bulletEnabled val="1"/>
        </dgm:presLayoutVars>
      </dgm:prSet>
      <dgm:spPr/>
    </dgm:pt>
    <dgm:pt modelId="{E0B8F482-BB01-4E15-8E4E-1681493EDB1C}" type="pres">
      <dgm:prSet presAssocID="{47AA6B33-9C60-434A-A4EC-ADE2D9893B72}" presName="sibTrans" presStyleCnt="0"/>
      <dgm:spPr/>
    </dgm:pt>
    <dgm:pt modelId="{52BC9B1C-223B-4225-9494-6C211B0DD379}" type="pres">
      <dgm:prSet presAssocID="{BB3258FE-8E6F-4944-ACE3-AAA10407F0A9}" presName="node" presStyleLbl="node1" presStyleIdx="1" presStyleCnt="7">
        <dgm:presLayoutVars>
          <dgm:bulletEnabled val="1"/>
        </dgm:presLayoutVars>
      </dgm:prSet>
      <dgm:spPr/>
    </dgm:pt>
    <dgm:pt modelId="{0A4F0C2E-6A8C-4CB6-8D97-87CCCFD1B065}" type="pres">
      <dgm:prSet presAssocID="{517BBC89-C0EC-4AEF-BBDC-0B5B8C8715DC}" presName="sibTrans" presStyleCnt="0"/>
      <dgm:spPr/>
    </dgm:pt>
    <dgm:pt modelId="{35F9D389-BDBA-41E6-88BF-57A60A6B035E}" type="pres">
      <dgm:prSet presAssocID="{F31837BB-8E8C-4F2D-B1E8-B001A45008AE}" presName="node" presStyleLbl="node1" presStyleIdx="2" presStyleCnt="7">
        <dgm:presLayoutVars>
          <dgm:bulletEnabled val="1"/>
        </dgm:presLayoutVars>
      </dgm:prSet>
      <dgm:spPr/>
    </dgm:pt>
    <dgm:pt modelId="{B2017606-CFE8-43E6-98D2-A72D8239DB62}" type="pres">
      <dgm:prSet presAssocID="{79450AC7-8F62-4D5D-AA12-9E8B4AB84E14}" presName="sibTrans" presStyleCnt="0"/>
      <dgm:spPr/>
    </dgm:pt>
    <dgm:pt modelId="{40011D95-DA6F-444B-ABA1-BBA06607EA73}" type="pres">
      <dgm:prSet presAssocID="{BDE93547-6AED-4428-83E9-DA865AC3C3F3}" presName="node" presStyleLbl="node1" presStyleIdx="3" presStyleCnt="7">
        <dgm:presLayoutVars>
          <dgm:bulletEnabled val="1"/>
        </dgm:presLayoutVars>
      </dgm:prSet>
      <dgm:spPr/>
    </dgm:pt>
    <dgm:pt modelId="{8675AF12-BACA-42F7-81C4-467572FAAB48}" type="pres">
      <dgm:prSet presAssocID="{808E0C2F-945F-4B46-A346-2CA7A7C9BA09}" presName="sibTrans" presStyleCnt="0"/>
      <dgm:spPr/>
    </dgm:pt>
    <dgm:pt modelId="{FFE5AB22-7A15-4575-A35A-84580F312AA5}" type="pres">
      <dgm:prSet presAssocID="{DE056206-FDAB-4CE9-806F-52C4A71E9233}" presName="node" presStyleLbl="node1" presStyleIdx="4" presStyleCnt="7">
        <dgm:presLayoutVars>
          <dgm:bulletEnabled val="1"/>
        </dgm:presLayoutVars>
      </dgm:prSet>
      <dgm:spPr/>
    </dgm:pt>
    <dgm:pt modelId="{3F06D55C-23CA-4BA9-BF86-DCC9E008591E}" type="pres">
      <dgm:prSet presAssocID="{A68AC5F8-5772-4E4E-B7AD-180B3762902A}" presName="sibTrans" presStyleCnt="0"/>
      <dgm:spPr/>
    </dgm:pt>
    <dgm:pt modelId="{916847BB-293F-40D9-92F3-B5896D260034}" type="pres">
      <dgm:prSet presAssocID="{4E8EFF10-F1D0-4A56-810A-B70907BD6CF4}" presName="node" presStyleLbl="node1" presStyleIdx="5" presStyleCnt="7">
        <dgm:presLayoutVars>
          <dgm:bulletEnabled val="1"/>
        </dgm:presLayoutVars>
      </dgm:prSet>
      <dgm:spPr/>
    </dgm:pt>
    <dgm:pt modelId="{EB71BE7F-3224-4AD8-A821-032C6D94C38F}" type="pres">
      <dgm:prSet presAssocID="{52000067-47AE-41D7-9E40-688BF4613F45}" presName="sibTrans" presStyleCnt="0"/>
      <dgm:spPr/>
    </dgm:pt>
    <dgm:pt modelId="{D925B486-5581-4850-BF0D-9D3F6B0AD0AD}" type="pres">
      <dgm:prSet presAssocID="{C36ABCA7-1D1F-4EF9-BE55-01AB2EA6047B}" presName="node" presStyleLbl="node1" presStyleIdx="6" presStyleCnt="7">
        <dgm:presLayoutVars>
          <dgm:bulletEnabled val="1"/>
        </dgm:presLayoutVars>
      </dgm:prSet>
      <dgm:spPr/>
    </dgm:pt>
  </dgm:ptLst>
  <dgm:cxnLst>
    <dgm:cxn modelId="{825D2B09-FB22-47D9-A6E2-43D024C4854A}" srcId="{D75A9632-4EB0-4862-92FF-00CF01BE2205}" destId="{DE056206-FDAB-4CE9-806F-52C4A71E9233}" srcOrd="4" destOrd="0" parTransId="{E4F4FBCB-27B3-471A-B1EA-DE4FFAA59901}" sibTransId="{A68AC5F8-5772-4E4E-B7AD-180B3762902A}"/>
    <dgm:cxn modelId="{5573A30E-CF74-44C8-BF8B-82A4A83CA1FA}" srcId="{D75A9632-4EB0-4862-92FF-00CF01BE2205}" destId="{C36ABCA7-1D1F-4EF9-BE55-01AB2EA6047B}" srcOrd="6" destOrd="0" parTransId="{E3B101B3-6706-4C1B-9AC9-B221F5884F2E}" sibTransId="{87AE9840-F12B-4534-AF43-9669E04A581B}"/>
    <dgm:cxn modelId="{CA1D951F-FD06-4A54-BAD7-8A93F3060FFA}" type="presOf" srcId="{C36ABCA7-1D1F-4EF9-BE55-01AB2EA6047B}" destId="{D925B486-5581-4850-BF0D-9D3F6B0AD0AD}" srcOrd="0" destOrd="0" presId="urn:microsoft.com/office/officeart/2005/8/layout/default"/>
    <dgm:cxn modelId="{4BE3B525-E2D8-4B41-A657-E21BAD05F571}" type="presOf" srcId="{BDE93547-6AED-4428-83E9-DA865AC3C3F3}" destId="{40011D95-DA6F-444B-ABA1-BBA06607EA73}" srcOrd="0" destOrd="0" presId="urn:microsoft.com/office/officeart/2005/8/layout/default"/>
    <dgm:cxn modelId="{221F9D2F-4459-4BFA-B893-B4117D996A31}" srcId="{D75A9632-4EB0-4862-92FF-00CF01BE2205}" destId="{23A2EA79-B4F8-4826-BD6A-4DC2D048CCDC}" srcOrd="0" destOrd="0" parTransId="{CF541720-00C4-4EDD-91B3-959F289C7B12}" sibTransId="{47AA6B33-9C60-434A-A4EC-ADE2D9893B72}"/>
    <dgm:cxn modelId="{79AD4A36-ACD2-43F6-A320-F1DAB74A036B}" srcId="{D75A9632-4EB0-4862-92FF-00CF01BE2205}" destId="{BDE93547-6AED-4428-83E9-DA865AC3C3F3}" srcOrd="3" destOrd="0" parTransId="{390869C0-CF5D-4054-8319-F17CBDE237B4}" sibTransId="{808E0C2F-945F-4B46-A346-2CA7A7C9BA09}"/>
    <dgm:cxn modelId="{B53F983B-FAD4-4FF0-9417-BA6F1C1FB4AF}" srcId="{D75A9632-4EB0-4862-92FF-00CF01BE2205}" destId="{F31837BB-8E8C-4F2D-B1E8-B001A45008AE}" srcOrd="2" destOrd="0" parTransId="{7508DAD1-5E7A-40AF-8CC1-AB85DC4B39BB}" sibTransId="{79450AC7-8F62-4D5D-AA12-9E8B4AB84E14}"/>
    <dgm:cxn modelId="{B07AE65D-30CC-4A03-8166-D9504AA93718}" type="presOf" srcId="{4E8EFF10-F1D0-4A56-810A-B70907BD6CF4}" destId="{916847BB-293F-40D9-92F3-B5896D260034}" srcOrd="0" destOrd="0" presId="urn:microsoft.com/office/officeart/2005/8/layout/default"/>
    <dgm:cxn modelId="{A4097051-211F-4401-8F39-5DF0E426851C}" type="presOf" srcId="{D75A9632-4EB0-4862-92FF-00CF01BE2205}" destId="{6AB45682-31AA-4EA9-8F24-FB68D4B9478C}" srcOrd="0" destOrd="0" presId="urn:microsoft.com/office/officeart/2005/8/layout/default"/>
    <dgm:cxn modelId="{D9CB23B4-0383-428E-876D-FB210318055F}" type="presOf" srcId="{BB3258FE-8E6F-4944-ACE3-AAA10407F0A9}" destId="{52BC9B1C-223B-4225-9494-6C211B0DD379}" srcOrd="0" destOrd="0" presId="urn:microsoft.com/office/officeart/2005/8/layout/default"/>
    <dgm:cxn modelId="{17DA58B7-0A63-4280-ADD3-1A81D357FB05}" type="presOf" srcId="{F31837BB-8E8C-4F2D-B1E8-B001A45008AE}" destId="{35F9D389-BDBA-41E6-88BF-57A60A6B035E}" srcOrd="0" destOrd="0" presId="urn:microsoft.com/office/officeart/2005/8/layout/default"/>
    <dgm:cxn modelId="{69056FCB-8902-4DC8-8045-86C0A1856B64}" type="presOf" srcId="{DE056206-FDAB-4CE9-806F-52C4A71E9233}" destId="{FFE5AB22-7A15-4575-A35A-84580F312AA5}" srcOrd="0" destOrd="0" presId="urn:microsoft.com/office/officeart/2005/8/layout/default"/>
    <dgm:cxn modelId="{41B82BE5-144F-406A-B393-4605F1807A40}" type="presOf" srcId="{23A2EA79-B4F8-4826-BD6A-4DC2D048CCDC}" destId="{24B8183B-A7A3-4E0E-8030-67B67C341FB7}" srcOrd="0" destOrd="0" presId="urn:microsoft.com/office/officeart/2005/8/layout/default"/>
    <dgm:cxn modelId="{497060E9-1D55-41EC-91C5-2F521EEBC098}" srcId="{D75A9632-4EB0-4862-92FF-00CF01BE2205}" destId="{4E8EFF10-F1D0-4A56-810A-B70907BD6CF4}" srcOrd="5" destOrd="0" parTransId="{66458011-7F43-4935-898E-86E7F28A8692}" sibTransId="{52000067-47AE-41D7-9E40-688BF4613F45}"/>
    <dgm:cxn modelId="{FDB1FBFF-4774-424E-9EF6-3E1E96E28CE2}" srcId="{D75A9632-4EB0-4862-92FF-00CF01BE2205}" destId="{BB3258FE-8E6F-4944-ACE3-AAA10407F0A9}" srcOrd="1" destOrd="0" parTransId="{72767C2A-3C4F-4E7C-8148-4E5FE6CA8261}" sibTransId="{517BBC89-C0EC-4AEF-BBDC-0B5B8C8715DC}"/>
    <dgm:cxn modelId="{3D607895-00C4-44C9-B527-2E7E55F0EA4C}" type="presParOf" srcId="{6AB45682-31AA-4EA9-8F24-FB68D4B9478C}" destId="{24B8183B-A7A3-4E0E-8030-67B67C341FB7}" srcOrd="0" destOrd="0" presId="urn:microsoft.com/office/officeart/2005/8/layout/default"/>
    <dgm:cxn modelId="{9C065850-0130-4670-8B41-0D6E21F7216E}" type="presParOf" srcId="{6AB45682-31AA-4EA9-8F24-FB68D4B9478C}" destId="{E0B8F482-BB01-4E15-8E4E-1681493EDB1C}" srcOrd="1" destOrd="0" presId="urn:microsoft.com/office/officeart/2005/8/layout/default"/>
    <dgm:cxn modelId="{B4CF01C8-A452-4D87-BF56-B186E486687D}" type="presParOf" srcId="{6AB45682-31AA-4EA9-8F24-FB68D4B9478C}" destId="{52BC9B1C-223B-4225-9494-6C211B0DD379}" srcOrd="2" destOrd="0" presId="urn:microsoft.com/office/officeart/2005/8/layout/default"/>
    <dgm:cxn modelId="{61607B9F-F336-4ADA-8E6B-B3F2A1BA6404}" type="presParOf" srcId="{6AB45682-31AA-4EA9-8F24-FB68D4B9478C}" destId="{0A4F0C2E-6A8C-4CB6-8D97-87CCCFD1B065}" srcOrd="3" destOrd="0" presId="urn:microsoft.com/office/officeart/2005/8/layout/default"/>
    <dgm:cxn modelId="{AE7B71A1-6760-4C04-A3C6-AF687DCC9208}" type="presParOf" srcId="{6AB45682-31AA-4EA9-8F24-FB68D4B9478C}" destId="{35F9D389-BDBA-41E6-88BF-57A60A6B035E}" srcOrd="4" destOrd="0" presId="urn:microsoft.com/office/officeart/2005/8/layout/default"/>
    <dgm:cxn modelId="{685B374A-3906-4F4F-BA5E-FFF45EEC2783}" type="presParOf" srcId="{6AB45682-31AA-4EA9-8F24-FB68D4B9478C}" destId="{B2017606-CFE8-43E6-98D2-A72D8239DB62}" srcOrd="5" destOrd="0" presId="urn:microsoft.com/office/officeart/2005/8/layout/default"/>
    <dgm:cxn modelId="{5F7967BB-CE1D-4C8A-8823-7B7C8AD60F1A}" type="presParOf" srcId="{6AB45682-31AA-4EA9-8F24-FB68D4B9478C}" destId="{40011D95-DA6F-444B-ABA1-BBA06607EA73}" srcOrd="6" destOrd="0" presId="urn:microsoft.com/office/officeart/2005/8/layout/default"/>
    <dgm:cxn modelId="{0014BC63-974E-44AB-AFD7-5553CCB7E586}" type="presParOf" srcId="{6AB45682-31AA-4EA9-8F24-FB68D4B9478C}" destId="{8675AF12-BACA-42F7-81C4-467572FAAB48}" srcOrd="7" destOrd="0" presId="urn:microsoft.com/office/officeart/2005/8/layout/default"/>
    <dgm:cxn modelId="{4EBA456F-E609-4E14-9F2E-DFB9A4BCFCB0}" type="presParOf" srcId="{6AB45682-31AA-4EA9-8F24-FB68D4B9478C}" destId="{FFE5AB22-7A15-4575-A35A-84580F312AA5}" srcOrd="8" destOrd="0" presId="urn:microsoft.com/office/officeart/2005/8/layout/default"/>
    <dgm:cxn modelId="{6C5F702D-D1F3-4F54-8C52-CCE21DB56FAD}" type="presParOf" srcId="{6AB45682-31AA-4EA9-8F24-FB68D4B9478C}" destId="{3F06D55C-23CA-4BA9-BF86-DCC9E008591E}" srcOrd="9" destOrd="0" presId="urn:microsoft.com/office/officeart/2005/8/layout/default"/>
    <dgm:cxn modelId="{26D12255-0039-4D3B-B379-87621AEBA5D1}" type="presParOf" srcId="{6AB45682-31AA-4EA9-8F24-FB68D4B9478C}" destId="{916847BB-293F-40D9-92F3-B5896D260034}" srcOrd="10" destOrd="0" presId="urn:microsoft.com/office/officeart/2005/8/layout/default"/>
    <dgm:cxn modelId="{75BD6C75-8FC2-4CED-8C73-0EEE899E84DA}" type="presParOf" srcId="{6AB45682-31AA-4EA9-8F24-FB68D4B9478C}" destId="{EB71BE7F-3224-4AD8-A821-032C6D94C38F}" srcOrd="11" destOrd="0" presId="urn:microsoft.com/office/officeart/2005/8/layout/default"/>
    <dgm:cxn modelId="{5DF80216-F38B-475C-A535-3FC6718C7AEB}" type="presParOf" srcId="{6AB45682-31AA-4EA9-8F24-FB68D4B9478C}" destId="{D925B486-5581-4850-BF0D-9D3F6B0AD0A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23A2EA79-B4F8-4826-BD6A-4DC2D048CCDC}">
      <dgm:prSet phldrT="[Metin]" custT="1"/>
      <dgm:spPr>
        <a:solidFill>
          <a:schemeClr val="tx1">
            <a:lumMod val="75000"/>
          </a:schemeClr>
        </a:solidFill>
      </dgm:spPr>
      <dgm:t>
        <a:bodyPr/>
        <a:lstStyle/>
        <a:p>
          <a:pPr algn="just"/>
          <a:r>
            <a:rPr lang="tr-TR" sz="1600" b="0" i="0" dirty="0">
              <a:solidFill>
                <a:schemeClr val="bg1"/>
              </a:solidFill>
              <a:latin typeface="Times New Roman" panose="02020603050405020304" pitchFamily="18" charset="0"/>
              <a:cs typeface="Times New Roman" panose="02020603050405020304" pitchFamily="18" charset="0"/>
            </a:rPr>
            <a:t>7/24 ister gündüz ister gece bir telefon kadar yakınız siz arayın 15 dakika gibi kısa sürede ekibimiz yanınızda.  Kapınıza ve kilitlerinize zarar vermeden itina ile açmak ekibimizin işidir. Güvenli, titiz ve hızlı şekilde mağduriyetinizi gideriyoruz.</a:t>
          </a:r>
          <a:endParaRPr lang="tr-TR" sz="1600" b="0" noProof="0" dirty="0">
            <a:solidFill>
              <a:schemeClr val="bg1"/>
            </a:solidFill>
            <a:latin typeface="Times New Roman" panose="02020603050405020304" pitchFamily="18" charset="0"/>
            <a:cs typeface="Times New Roman" panose="02020603050405020304" pitchFamily="18" charset="0"/>
          </a:endParaRPr>
        </a:p>
      </dgm:t>
    </dgm:pt>
    <dgm:pt modelId="{CF541720-00C4-4EDD-91B3-959F289C7B12}" type="parTrans" cxnId="{221F9D2F-4459-4BFA-B893-B4117D996A31}">
      <dgm:prSet/>
      <dgm:spPr/>
      <dgm:t>
        <a:bodyPr/>
        <a:lstStyle/>
        <a:p>
          <a:endParaRPr lang="tr-TR"/>
        </a:p>
      </dgm:t>
    </dgm:pt>
    <dgm:pt modelId="{47AA6B33-9C60-434A-A4EC-ADE2D9893B72}" type="sibTrans" cxnId="{221F9D2F-4459-4BFA-B893-B4117D996A31}">
      <dgm:prSet/>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 modelId="{24B8183B-A7A3-4E0E-8030-67B67C341FB7}" type="pres">
      <dgm:prSet presAssocID="{23A2EA79-B4F8-4826-BD6A-4DC2D048CCDC}" presName="node" presStyleLbl="node1" presStyleIdx="0" presStyleCnt="1" custLinFactNeighborX="-624" custLinFactNeighborY="1548">
        <dgm:presLayoutVars>
          <dgm:bulletEnabled val="1"/>
        </dgm:presLayoutVars>
      </dgm:prSet>
      <dgm:spPr/>
    </dgm:pt>
  </dgm:ptLst>
  <dgm:cxnLst>
    <dgm:cxn modelId="{221F9D2F-4459-4BFA-B893-B4117D996A31}" srcId="{D75A9632-4EB0-4862-92FF-00CF01BE2205}" destId="{23A2EA79-B4F8-4826-BD6A-4DC2D048CCDC}" srcOrd="0" destOrd="0" parTransId="{CF541720-00C4-4EDD-91B3-959F289C7B12}" sibTransId="{47AA6B33-9C60-434A-A4EC-ADE2D9893B72}"/>
    <dgm:cxn modelId="{A4097051-211F-4401-8F39-5DF0E426851C}" type="presOf" srcId="{D75A9632-4EB0-4862-92FF-00CF01BE2205}" destId="{6AB45682-31AA-4EA9-8F24-FB68D4B9478C}" srcOrd="0" destOrd="0" presId="urn:microsoft.com/office/officeart/2005/8/layout/default"/>
    <dgm:cxn modelId="{41B82BE5-144F-406A-B393-4605F1807A40}" type="presOf" srcId="{23A2EA79-B4F8-4826-BD6A-4DC2D048CCDC}" destId="{24B8183B-A7A3-4E0E-8030-67B67C341FB7}" srcOrd="0" destOrd="0" presId="urn:microsoft.com/office/officeart/2005/8/layout/default"/>
    <dgm:cxn modelId="{3D607895-00C4-44C9-B527-2E7E55F0EA4C}" type="presParOf" srcId="{6AB45682-31AA-4EA9-8F24-FB68D4B9478C}" destId="{24B8183B-A7A3-4E0E-8030-67B67C341FB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23A2EA79-B4F8-4826-BD6A-4DC2D048CCDC}">
      <dgm:prSet phldrT="[Metin]" custT="1"/>
      <dgm:spPr>
        <a:solidFill>
          <a:schemeClr val="tx1">
            <a:lumMod val="75000"/>
          </a:schemeClr>
        </a:solidFill>
      </dgm:spPr>
      <dgm:t>
        <a:bodyPr/>
        <a:lstStyle/>
        <a:p>
          <a:pPr algn="just">
            <a:spcAft>
              <a:spcPts val="0"/>
            </a:spcAft>
          </a:pPr>
          <a:r>
            <a:rPr lang="tr-TR" sz="1600" dirty="0">
              <a:solidFill>
                <a:schemeClr val="bg1"/>
              </a:solidFill>
              <a:latin typeface="Times New Roman" panose="02020603050405020304" pitchFamily="18" charset="0"/>
              <a:cs typeface="Times New Roman" panose="02020603050405020304" pitchFamily="18" charset="0"/>
            </a:rPr>
            <a:t>Kendimizin ve ailemizin sağlığı açısından, yaşam alanlarımızı temiz tutmamız ve hijyene önem vermemiz gerekir. Hamam böceği, pire, tahtakurusu, örümcek, kırkayak, akrep, tespih böceği, kertenkele, çıyan, fareler, sıçanlar ve bu gibi haşere ve kemirgenler bu sorunun önde gelenleridir. </a:t>
          </a:r>
        </a:p>
        <a:p>
          <a:pPr algn="just">
            <a:spcAft>
              <a:spcPts val="0"/>
            </a:spcAft>
          </a:pPr>
          <a:r>
            <a:rPr lang="tr-TR" sz="1600" dirty="0">
              <a:solidFill>
                <a:schemeClr val="bg1"/>
              </a:solidFill>
              <a:latin typeface="Times New Roman" panose="02020603050405020304" pitchFamily="18" charset="0"/>
              <a:cs typeface="Times New Roman" panose="02020603050405020304" pitchFamily="18" charset="0"/>
            </a:rPr>
            <a:t>Birçok hastalığın taşıyıcısı olan bu böcekler ve kemirgenler yaşam alanlarımıza hastalık yayarak sağlık açısından önemli sorun teşkil etmektedir. Bu sebeple yaşam alanlarımızı ilaçlama istenmeyen zararlılardan korumak için kritik öneme sahiptir. sizleri yaşanabilecek bir ortama kavuşturmak. görevimizdir.</a:t>
          </a:r>
        </a:p>
        <a:p>
          <a:pPr algn="just">
            <a:spcAft>
              <a:spcPct val="35000"/>
            </a:spcAft>
          </a:pPr>
          <a:endParaRPr lang="tr-TR" sz="1600" b="0" noProof="0" dirty="0">
            <a:solidFill>
              <a:schemeClr val="bg1"/>
            </a:solidFill>
            <a:latin typeface="Times New Roman" panose="02020603050405020304" pitchFamily="18" charset="0"/>
            <a:cs typeface="Times New Roman" panose="02020603050405020304" pitchFamily="18" charset="0"/>
          </a:endParaRPr>
        </a:p>
      </dgm:t>
    </dgm:pt>
    <dgm:pt modelId="{CF541720-00C4-4EDD-91B3-959F289C7B12}" type="parTrans" cxnId="{221F9D2F-4459-4BFA-B893-B4117D996A31}">
      <dgm:prSet/>
      <dgm:spPr/>
      <dgm:t>
        <a:bodyPr/>
        <a:lstStyle/>
        <a:p>
          <a:endParaRPr lang="tr-TR"/>
        </a:p>
      </dgm:t>
    </dgm:pt>
    <dgm:pt modelId="{47AA6B33-9C60-434A-A4EC-ADE2D9893B72}" type="sibTrans" cxnId="{221F9D2F-4459-4BFA-B893-B4117D996A31}">
      <dgm:prSet/>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 modelId="{24B8183B-A7A3-4E0E-8030-67B67C341FB7}" type="pres">
      <dgm:prSet presAssocID="{23A2EA79-B4F8-4826-BD6A-4DC2D048CCDC}" presName="node" presStyleLbl="node1" presStyleIdx="0" presStyleCnt="1" custLinFactNeighborX="-624" custLinFactNeighborY="1548">
        <dgm:presLayoutVars>
          <dgm:bulletEnabled val="1"/>
        </dgm:presLayoutVars>
      </dgm:prSet>
      <dgm:spPr/>
    </dgm:pt>
  </dgm:ptLst>
  <dgm:cxnLst>
    <dgm:cxn modelId="{221F9D2F-4459-4BFA-B893-B4117D996A31}" srcId="{D75A9632-4EB0-4862-92FF-00CF01BE2205}" destId="{23A2EA79-B4F8-4826-BD6A-4DC2D048CCDC}" srcOrd="0" destOrd="0" parTransId="{CF541720-00C4-4EDD-91B3-959F289C7B12}" sibTransId="{47AA6B33-9C60-434A-A4EC-ADE2D9893B72}"/>
    <dgm:cxn modelId="{A4097051-211F-4401-8F39-5DF0E426851C}" type="presOf" srcId="{D75A9632-4EB0-4862-92FF-00CF01BE2205}" destId="{6AB45682-31AA-4EA9-8F24-FB68D4B9478C}" srcOrd="0" destOrd="0" presId="urn:microsoft.com/office/officeart/2005/8/layout/default"/>
    <dgm:cxn modelId="{41B82BE5-144F-406A-B393-4605F1807A40}" type="presOf" srcId="{23A2EA79-B4F8-4826-BD6A-4DC2D048CCDC}" destId="{24B8183B-A7A3-4E0E-8030-67B67C341FB7}" srcOrd="0" destOrd="0" presId="urn:microsoft.com/office/officeart/2005/8/layout/default"/>
    <dgm:cxn modelId="{3D607895-00C4-44C9-B527-2E7E55F0EA4C}" type="presParOf" srcId="{6AB45682-31AA-4EA9-8F24-FB68D4B9478C}" destId="{24B8183B-A7A3-4E0E-8030-67B67C341FB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5" qsCatId="simple" csTypeId="urn:microsoft.com/office/officeart/2005/8/colors/colorful5" csCatId="colorful" phldr="1"/>
      <dgm:spPr/>
    </dgm:pt>
    <dgm:pt modelId="{5D3F0ED0-2EB6-453D-BE4B-4BBCD8987238}">
      <dgm:prSet phldrT="[Metin]" custT="1"/>
      <dgm:spPr>
        <a:gradFill rotWithShape="0">
          <a:gsLst>
            <a:gs pos="14000">
              <a:srgbClr val="FF0000"/>
            </a:gs>
            <a:gs pos="91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gradFill>
      </dgm:spPr>
      <dgm:t>
        <a:bodyPr rtlCol="0"/>
        <a:lstStyle/>
        <a:p>
          <a:pPr>
            <a:spcAft>
              <a:spcPct val="35000"/>
            </a:spcAft>
          </a:pPr>
          <a:endParaRPr lang="tr-TR" sz="2400" b="1" noProof="0" dirty="0">
            <a:solidFill>
              <a:schemeClr val="bg1"/>
            </a:solidFill>
            <a:latin typeface="Times New Roman" panose="02020603050405020304" pitchFamily="18" charset="0"/>
            <a:cs typeface="Times New Roman" panose="02020603050405020304" pitchFamily="18" charset="0"/>
          </a:endParaRPr>
        </a:p>
        <a:p>
          <a:pPr>
            <a:spcAft>
              <a:spcPct val="35000"/>
            </a:spcAft>
          </a:pPr>
          <a:endParaRPr lang="tr-TR" sz="2400" b="1" noProof="0" dirty="0">
            <a:solidFill>
              <a:schemeClr val="bg1"/>
            </a:solidFill>
            <a:latin typeface="Times New Roman" panose="02020603050405020304" pitchFamily="18" charset="0"/>
            <a:cs typeface="Times New Roman" panose="02020603050405020304" pitchFamily="18" charset="0"/>
          </a:endParaRPr>
        </a:p>
        <a:p>
          <a:pPr>
            <a:spcAft>
              <a:spcPct val="35000"/>
            </a:spcAft>
          </a:pPr>
          <a:endParaRPr lang="tr-TR" sz="2400" b="1" noProof="0" dirty="0">
            <a:solidFill>
              <a:schemeClr val="bg1"/>
            </a:solidFill>
            <a:latin typeface="Times New Roman" panose="02020603050405020304" pitchFamily="18" charset="0"/>
            <a:cs typeface="Times New Roman" panose="02020603050405020304" pitchFamily="18" charset="0"/>
          </a:endParaRPr>
        </a:p>
        <a:p>
          <a:pPr>
            <a:spcAft>
              <a:spcPts val="0"/>
            </a:spcAft>
          </a:pPr>
          <a:endParaRPr lang="tr-TR" sz="2400" b="1" noProof="0" dirty="0">
            <a:solidFill>
              <a:schemeClr val="bg1"/>
            </a:solidFill>
            <a:latin typeface="Times New Roman" panose="02020603050405020304" pitchFamily="18" charset="0"/>
            <a:cs typeface="Times New Roman" panose="02020603050405020304" pitchFamily="18" charset="0"/>
          </a:endParaRPr>
        </a:p>
        <a:p>
          <a:pPr>
            <a:spcAft>
              <a:spcPts val="0"/>
            </a:spcAft>
          </a:pPr>
          <a:endParaRPr lang="tr-TR" sz="2400" b="1" noProof="0" dirty="0">
            <a:solidFill>
              <a:schemeClr val="bg1"/>
            </a:solidFill>
            <a:latin typeface="Times New Roman" panose="02020603050405020304" pitchFamily="18" charset="0"/>
            <a:cs typeface="Times New Roman" panose="02020603050405020304" pitchFamily="18" charset="0"/>
          </a:endParaRPr>
        </a:p>
        <a:p>
          <a:pPr>
            <a:spcAft>
              <a:spcPts val="0"/>
            </a:spcAft>
          </a:pPr>
          <a:endParaRPr lang="tr-TR" sz="2400" b="1" noProof="0" dirty="0">
            <a:solidFill>
              <a:schemeClr val="bg1"/>
            </a:solidFill>
            <a:latin typeface="Times New Roman" panose="02020603050405020304" pitchFamily="18" charset="0"/>
            <a:cs typeface="Times New Roman" panose="02020603050405020304" pitchFamily="18" charset="0"/>
          </a:endParaRPr>
        </a:p>
        <a:p>
          <a:pPr>
            <a:spcAft>
              <a:spcPts val="0"/>
            </a:spcAft>
          </a:pPr>
          <a:endParaRPr lang="tr-TR" sz="2400" b="1" noProof="0" dirty="0">
            <a:solidFill>
              <a:schemeClr val="tx1"/>
            </a:solidFill>
            <a:latin typeface="Times New Roman" panose="02020603050405020304" pitchFamily="18" charset="0"/>
            <a:cs typeface="Times New Roman" panose="02020603050405020304" pitchFamily="18" charset="0"/>
          </a:endParaRPr>
        </a:p>
        <a:p>
          <a:pPr>
            <a:spcAft>
              <a:spcPts val="0"/>
            </a:spcAft>
          </a:pPr>
          <a:r>
            <a:rPr lang="tr-TR" sz="2400" b="1" noProof="0" dirty="0">
              <a:solidFill>
                <a:schemeClr val="tx1"/>
              </a:solidFill>
              <a:latin typeface="Times New Roman" panose="02020603050405020304" pitchFamily="18" charset="0"/>
              <a:cs typeface="Times New Roman" panose="02020603050405020304" pitchFamily="18" charset="0"/>
            </a:rPr>
            <a:t>Ferdi UZUN</a:t>
          </a:r>
        </a:p>
        <a:p>
          <a:pPr>
            <a:spcAft>
              <a:spcPts val="0"/>
            </a:spcAft>
          </a:pPr>
          <a:r>
            <a:rPr lang="tr-TR" sz="2400" b="1" noProof="0" dirty="0">
              <a:solidFill>
                <a:schemeClr val="tx1"/>
              </a:solidFill>
              <a:latin typeface="Times New Roman" panose="02020603050405020304" pitchFamily="18" charset="0"/>
              <a:cs typeface="Times New Roman" panose="02020603050405020304" pitchFamily="18" charset="0"/>
            </a:rPr>
            <a:t>Yönetim Kurulu Başkanı</a:t>
          </a:r>
        </a:p>
        <a:p>
          <a:pPr>
            <a:spcAft>
              <a:spcPct val="35000"/>
            </a:spcAft>
          </a:pPr>
          <a:r>
            <a:rPr lang="tr-TR" sz="1800" noProof="0" dirty="0">
              <a:solidFill>
                <a:schemeClr val="bg1"/>
              </a:solidFill>
              <a:latin typeface="Times New Roman" panose="02020603050405020304" pitchFamily="18" charset="0"/>
              <a:cs typeface="Times New Roman" panose="02020603050405020304" pitchFamily="18" charset="0"/>
            </a:rPr>
            <a:t> </a:t>
          </a:r>
        </a:p>
        <a:p>
          <a:pPr>
            <a:spcAft>
              <a:spcPct val="35000"/>
            </a:spcAft>
          </a:pPr>
          <a:endParaRPr lang="tr-TR" sz="1800" noProof="0" dirty="0">
            <a:solidFill>
              <a:schemeClr val="bg1"/>
            </a:solidFill>
            <a:latin typeface="Times New Roman" panose="02020603050405020304" pitchFamily="18" charset="0"/>
            <a:cs typeface="Times New Roman" panose="02020603050405020304" pitchFamily="18" charset="0"/>
          </a:endParaRPr>
        </a:p>
        <a:p>
          <a:pPr>
            <a:spcAft>
              <a:spcPct val="35000"/>
            </a:spcAft>
          </a:pPr>
          <a:endParaRPr lang="tr-TR" sz="1800" noProof="0" dirty="0">
            <a:latin typeface="Times New Roman" panose="02020603050405020304" pitchFamily="18" charset="0"/>
            <a:cs typeface="Times New Roman" panose="02020603050405020304" pitchFamily="18" charset="0"/>
          </a:endParaRPr>
        </a:p>
        <a:p>
          <a:pPr>
            <a:spcAft>
              <a:spcPct val="35000"/>
            </a:spcAft>
          </a:pPr>
          <a:endParaRPr lang="tr-TR" sz="1800" noProof="0" dirty="0">
            <a:latin typeface="Times New Roman" panose="02020603050405020304" pitchFamily="18" charset="0"/>
            <a:cs typeface="Times New Roman" panose="02020603050405020304" pitchFamily="18" charset="0"/>
          </a:endParaRPr>
        </a:p>
        <a:p>
          <a:pPr>
            <a:spcAft>
              <a:spcPct val="35000"/>
            </a:spcAft>
          </a:pPr>
          <a:endParaRPr lang="tr-TR" sz="1800" noProof="0" dirty="0">
            <a:latin typeface="Times New Roman" panose="02020603050405020304" pitchFamily="18" charset="0"/>
            <a:cs typeface="Times New Roman" panose="02020603050405020304" pitchFamily="18" charset="0"/>
          </a:endParaRPr>
        </a:p>
        <a:p>
          <a:pPr>
            <a:spcAft>
              <a:spcPct val="35000"/>
            </a:spcAft>
          </a:pPr>
          <a:endParaRPr lang="tr-TR" sz="1800" noProof="0" dirty="0">
            <a:latin typeface="Times New Roman" panose="02020603050405020304" pitchFamily="18" charset="0"/>
            <a:cs typeface="Times New Roman" panose="02020603050405020304" pitchFamily="18" charset="0"/>
          </a:endParaRPr>
        </a:p>
        <a:p>
          <a:pPr>
            <a:spcAft>
              <a:spcPct val="35000"/>
            </a:spcAft>
          </a:pPr>
          <a:endParaRPr lang="tr-TR" sz="6500" noProof="0" dirty="0"/>
        </a:p>
      </dgm:t>
    </dgm:pt>
    <dgm:pt modelId="{2E2BF50E-B394-4636-BF63-257039995E33}" type="sibTrans" cxnId="{DC7A4FA1-590E-402E-B3C9-432D9D9BC84E}">
      <dgm:prSet/>
      <dgm:spPr/>
      <dgm:t>
        <a:bodyPr rtlCol="0"/>
        <a:lstStyle/>
        <a:p>
          <a:endParaRPr lang="tr-TR" noProof="0"/>
        </a:p>
      </dgm:t>
    </dgm:pt>
    <dgm:pt modelId="{D6F3F8CC-AE84-4149-B520-1874B1B79F46}" type="parTrans" cxnId="{DC7A4FA1-590E-402E-B3C9-432D9D9BC84E}">
      <dgm:prSet/>
      <dgm:spPr/>
      <dgm:t>
        <a:bodyPr rtlCol="0"/>
        <a:lstStyle/>
        <a:p>
          <a:pPr rtl="0"/>
          <a:endParaRPr lang="tr-TR" noProof="0" dirty="0"/>
        </a:p>
      </dgm:t>
    </dgm:pt>
    <dgm:pt modelId="{C0BD5AF3-7E7A-43A2-B6F4-BAF3C804AC62}" type="pres">
      <dgm:prSet presAssocID="{D75A9632-4EB0-4862-92FF-00CF01BE2205}" presName="diagram" presStyleCnt="0">
        <dgm:presLayoutVars>
          <dgm:dir/>
          <dgm:resizeHandles val="exact"/>
        </dgm:presLayoutVars>
      </dgm:prSet>
      <dgm:spPr/>
    </dgm:pt>
    <dgm:pt modelId="{22F93477-8ACC-4243-94CF-D98F40F4C202}" type="pres">
      <dgm:prSet presAssocID="{5D3F0ED0-2EB6-453D-BE4B-4BBCD8987238}" presName="node" presStyleLbl="node1" presStyleIdx="0" presStyleCnt="1" custLinFactNeighborX="-681" custLinFactNeighborY="-54">
        <dgm:presLayoutVars>
          <dgm:bulletEnabled val="1"/>
        </dgm:presLayoutVars>
      </dgm:prSet>
      <dgm:spPr/>
    </dgm:pt>
  </dgm:ptLst>
  <dgm:cxnLst>
    <dgm:cxn modelId="{CDE8DC15-DB94-4128-8A35-72704FB5F3E7}" type="presOf" srcId="{D75A9632-4EB0-4862-92FF-00CF01BE2205}" destId="{C0BD5AF3-7E7A-43A2-B6F4-BAF3C804AC62}" srcOrd="0" destOrd="0" presId="urn:microsoft.com/office/officeart/2005/8/layout/default"/>
    <dgm:cxn modelId="{DC7A4FA1-590E-402E-B3C9-432D9D9BC84E}" srcId="{D75A9632-4EB0-4862-92FF-00CF01BE2205}" destId="{5D3F0ED0-2EB6-453D-BE4B-4BBCD8987238}" srcOrd="0" destOrd="0" parTransId="{D6F3F8CC-AE84-4149-B520-1874B1B79F46}" sibTransId="{2E2BF50E-B394-4636-BF63-257039995E33}"/>
    <dgm:cxn modelId="{20C504B9-4675-4F0D-AE41-44E12067BA67}" type="presOf" srcId="{5D3F0ED0-2EB6-453D-BE4B-4BBCD8987238}" destId="{22F93477-8ACC-4243-94CF-D98F40F4C202}" srcOrd="0" destOrd="0" presId="urn:microsoft.com/office/officeart/2005/8/layout/default"/>
    <dgm:cxn modelId="{3D66178B-2528-413D-AF2E-5A52F7D834A1}" type="presParOf" srcId="{C0BD5AF3-7E7A-43A2-B6F4-BAF3C804AC62}" destId="{22F93477-8ACC-4243-94CF-D98F40F4C202}"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23A2EA79-B4F8-4826-BD6A-4DC2D048CCDC}">
      <dgm:prSet phldrT="[Metin]" custT="1"/>
      <dgm:spPr/>
      <dgm:t>
        <a:bodyPr/>
        <a:lstStyle/>
        <a:p>
          <a:pPr algn="ctr">
            <a:buFont typeface="Arial" panose="020B0604020202020204" pitchFamily="34" charset="0"/>
            <a:buChar char="•"/>
          </a:pPr>
          <a:r>
            <a:rPr lang="tr-TR" sz="1400" noProof="0" dirty="0">
              <a:solidFill>
                <a:schemeClr val="bg1"/>
              </a:solidFill>
              <a:latin typeface="Times New Roman" panose="02020603050405020304" pitchFamily="18" charset="0"/>
              <a:cs typeface="Times New Roman" panose="02020603050405020304" pitchFamily="18" charset="0"/>
            </a:rPr>
            <a:t>Yangın,</a:t>
          </a:r>
          <a:r>
            <a:rPr lang="tr-TR" sz="1400" baseline="0" noProof="0" dirty="0">
              <a:solidFill>
                <a:schemeClr val="bg1"/>
              </a:solidFill>
              <a:latin typeface="Times New Roman" panose="02020603050405020304" pitchFamily="18" charset="0"/>
              <a:cs typeface="Times New Roman" panose="02020603050405020304" pitchFamily="18" charset="0"/>
            </a:rPr>
            <a:t> Yıldırım ve İnfilak</a:t>
          </a:r>
          <a:endParaRPr lang="tr-TR" sz="1400" noProof="0" dirty="0">
            <a:solidFill>
              <a:schemeClr val="bg1"/>
            </a:solidFill>
            <a:latin typeface="Times New Roman" panose="02020603050405020304" pitchFamily="18" charset="0"/>
            <a:cs typeface="Times New Roman" panose="02020603050405020304" pitchFamily="18" charset="0"/>
          </a:endParaRPr>
        </a:p>
      </dgm:t>
    </dgm:pt>
    <dgm:pt modelId="{CF541720-00C4-4EDD-91B3-959F289C7B12}" type="parTrans" cxnId="{221F9D2F-4459-4BFA-B893-B4117D996A31}">
      <dgm:prSet/>
      <dgm:spPr/>
      <dgm:t>
        <a:bodyPr/>
        <a:lstStyle/>
        <a:p>
          <a:endParaRPr lang="tr-TR"/>
        </a:p>
      </dgm:t>
    </dgm:pt>
    <dgm:pt modelId="{47AA6B33-9C60-434A-A4EC-ADE2D9893B72}" type="sibTrans" cxnId="{221F9D2F-4459-4BFA-B893-B4117D996A31}">
      <dgm:prSet/>
      <dgm:spPr/>
      <dgm:t>
        <a:bodyPr/>
        <a:lstStyle/>
        <a:p>
          <a:endParaRPr lang="tr-TR"/>
        </a:p>
      </dgm:t>
    </dgm:pt>
    <dgm:pt modelId="{BB3258FE-8E6F-4944-ACE3-AAA10407F0A9}">
      <dgm:prSet custT="1"/>
      <dgm:spPr/>
      <dgm:t>
        <a:bodyPr/>
        <a:lstStyle/>
        <a:p>
          <a:pPr algn="ct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Hırsızlık, Enkaz Kaldırma Masrafları</a:t>
          </a:r>
        </a:p>
      </dgm:t>
    </dgm:pt>
    <dgm:pt modelId="{72767C2A-3C4F-4E7C-8148-4E5FE6CA8261}" type="parTrans" cxnId="{FDB1FBFF-4774-424E-9EF6-3E1E96E28CE2}">
      <dgm:prSet/>
      <dgm:spPr/>
      <dgm:t>
        <a:bodyPr/>
        <a:lstStyle/>
        <a:p>
          <a:endParaRPr lang="tr-TR"/>
        </a:p>
      </dgm:t>
    </dgm:pt>
    <dgm:pt modelId="{517BBC89-C0EC-4AEF-BBDC-0B5B8C8715DC}" type="sibTrans" cxnId="{FDB1FBFF-4774-424E-9EF6-3E1E96E28CE2}">
      <dgm:prSet/>
      <dgm:spPr/>
      <dgm:t>
        <a:bodyPr/>
        <a:lstStyle/>
        <a:p>
          <a:endParaRPr lang="tr-TR"/>
        </a:p>
      </dgm:t>
    </dgm:pt>
    <dgm:pt modelId="{F31837BB-8E8C-4F2D-B1E8-B001A45008AE}">
      <dgm:prSet custT="1"/>
      <dgm:spPr/>
      <dgm:t>
        <a:bodyPr/>
        <a:lstStyle/>
        <a:p>
          <a:pPr algn="ct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Yangın</a:t>
          </a:r>
          <a:r>
            <a:rPr lang="tr-TR" sz="1400" b="0" i="0" baseline="0" dirty="0">
              <a:solidFill>
                <a:schemeClr val="bg1"/>
              </a:solidFill>
              <a:latin typeface="Times New Roman" panose="02020603050405020304" pitchFamily="18" charset="0"/>
              <a:cs typeface="Times New Roman" panose="02020603050405020304" pitchFamily="18" charset="0"/>
            </a:rPr>
            <a:t> Mali Mesuliyet, 3.Şahıs Sorumluluk</a:t>
          </a:r>
          <a:endParaRPr lang="tr-TR" sz="1400" b="0" i="0" dirty="0">
            <a:solidFill>
              <a:schemeClr val="bg1"/>
            </a:solidFill>
            <a:latin typeface="Times New Roman" panose="02020603050405020304" pitchFamily="18" charset="0"/>
            <a:cs typeface="Times New Roman" panose="02020603050405020304" pitchFamily="18" charset="0"/>
          </a:endParaRPr>
        </a:p>
      </dgm:t>
    </dgm:pt>
    <dgm:pt modelId="{7508DAD1-5E7A-40AF-8CC1-AB85DC4B39BB}" type="parTrans" cxnId="{B53F983B-FAD4-4FF0-9417-BA6F1C1FB4AF}">
      <dgm:prSet/>
      <dgm:spPr/>
      <dgm:t>
        <a:bodyPr/>
        <a:lstStyle/>
        <a:p>
          <a:endParaRPr lang="tr-TR"/>
        </a:p>
      </dgm:t>
    </dgm:pt>
    <dgm:pt modelId="{79450AC7-8F62-4D5D-AA12-9E8B4AB84E14}" type="sibTrans" cxnId="{B53F983B-FAD4-4FF0-9417-BA6F1C1FB4AF}">
      <dgm:prSet/>
      <dgm:spPr/>
      <dgm:t>
        <a:bodyPr/>
        <a:lstStyle/>
        <a:p>
          <a:endParaRPr lang="tr-TR"/>
        </a:p>
      </dgm:t>
    </dgm:pt>
    <dgm:pt modelId="{BDE93547-6AED-4428-83E9-DA865AC3C3F3}">
      <dgm:prSet custT="1"/>
      <dgm:spPr/>
      <dgm:t>
        <a:bodyPr/>
        <a:lstStyle/>
        <a:p>
          <a:pPr algn="ct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Cam Kırılması</a:t>
          </a:r>
        </a:p>
      </dgm:t>
    </dgm:pt>
    <dgm:pt modelId="{390869C0-CF5D-4054-8319-F17CBDE237B4}" type="parTrans" cxnId="{79AD4A36-ACD2-43F6-A320-F1DAB74A036B}">
      <dgm:prSet/>
      <dgm:spPr/>
      <dgm:t>
        <a:bodyPr/>
        <a:lstStyle/>
        <a:p>
          <a:endParaRPr lang="tr-TR"/>
        </a:p>
      </dgm:t>
    </dgm:pt>
    <dgm:pt modelId="{808E0C2F-945F-4B46-A346-2CA7A7C9BA09}" type="sibTrans" cxnId="{79AD4A36-ACD2-43F6-A320-F1DAB74A036B}">
      <dgm:prSet/>
      <dgm:spPr/>
      <dgm:t>
        <a:bodyPr/>
        <a:lstStyle/>
        <a:p>
          <a:endParaRPr lang="tr-TR"/>
        </a:p>
      </dgm:t>
    </dgm:pt>
    <dgm:pt modelId="{DE056206-FDAB-4CE9-806F-52C4A71E9233}">
      <dgm:prSet custT="1"/>
      <dgm:spPr/>
      <dgm:t>
        <a:bodyPr/>
        <a:lstStyle/>
        <a:p>
          <a:pPr algn="ctr">
            <a:buFont typeface="Arial" panose="020B0604020202020204" pitchFamily="34" charset="0"/>
            <a:buNone/>
          </a:pPr>
          <a:r>
            <a:rPr lang="tr-TR" sz="1400" b="0" i="0" dirty="0">
              <a:solidFill>
                <a:schemeClr val="bg1"/>
              </a:solidFill>
              <a:latin typeface="Times New Roman" panose="02020603050405020304" pitchFamily="18" charset="0"/>
              <a:cs typeface="Times New Roman" panose="02020603050405020304" pitchFamily="18" charset="0"/>
            </a:rPr>
            <a:t>Deprem</a:t>
          </a:r>
        </a:p>
      </dgm:t>
    </dgm:pt>
    <dgm:pt modelId="{E4F4FBCB-27B3-471A-B1EA-DE4FFAA59901}" type="parTrans" cxnId="{825D2B09-FB22-47D9-A6E2-43D024C4854A}">
      <dgm:prSet/>
      <dgm:spPr/>
      <dgm:t>
        <a:bodyPr/>
        <a:lstStyle/>
        <a:p>
          <a:endParaRPr lang="tr-TR"/>
        </a:p>
      </dgm:t>
    </dgm:pt>
    <dgm:pt modelId="{A68AC5F8-5772-4E4E-B7AD-180B3762902A}" type="sibTrans" cxnId="{825D2B09-FB22-47D9-A6E2-43D024C4854A}">
      <dgm:prSet/>
      <dgm:spPr/>
      <dgm:t>
        <a:bodyPr/>
        <a:lstStyle/>
        <a:p>
          <a:endParaRPr lang="tr-TR"/>
        </a:p>
      </dgm:t>
    </dgm:pt>
    <dgm:pt modelId="{4E8EFF10-F1D0-4A56-810A-B70907BD6CF4}">
      <dgm:prSet custT="1"/>
      <dgm:spPr/>
      <dgm:t>
        <a:bodyPr/>
        <a:lstStyle/>
        <a:p>
          <a:pPr algn="ct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Yangın Mali Mesuliyet (Otopark)</a:t>
          </a:r>
        </a:p>
      </dgm:t>
    </dgm:pt>
    <dgm:pt modelId="{66458011-7F43-4935-898E-86E7F28A8692}" type="parTrans" cxnId="{497060E9-1D55-41EC-91C5-2F521EEBC098}">
      <dgm:prSet/>
      <dgm:spPr/>
      <dgm:t>
        <a:bodyPr/>
        <a:lstStyle/>
        <a:p>
          <a:endParaRPr lang="tr-TR"/>
        </a:p>
      </dgm:t>
    </dgm:pt>
    <dgm:pt modelId="{52000067-47AE-41D7-9E40-688BF4613F45}" type="sibTrans" cxnId="{497060E9-1D55-41EC-91C5-2F521EEBC098}">
      <dgm:prSet/>
      <dgm:spPr/>
      <dgm:t>
        <a:bodyPr/>
        <a:lstStyle/>
        <a:p>
          <a:endParaRPr lang="tr-TR"/>
        </a:p>
      </dgm:t>
    </dgm:pt>
    <dgm:pt modelId="{C36ABCA7-1D1F-4EF9-BE55-01AB2EA6047B}">
      <dgm:prSet custT="1"/>
      <dgm:spPr/>
      <dgm:t>
        <a:bodyPr/>
        <a:lstStyle/>
        <a:p>
          <a:pPr algn="ct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Makina, Kırılması ve Elektronik Cihaz</a:t>
          </a:r>
        </a:p>
      </dgm:t>
    </dgm:pt>
    <dgm:pt modelId="{E3B101B3-6706-4C1B-9AC9-B221F5884F2E}" type="parTrans" cxnId="{5573A30E-CF74-44C8-BF8B-82A4A83CA1FA}">
      <dgm:prSet/>
      <dgm:spPr/>
      <dgm:t>
        <a:bodyPr/>
        <a:lstStyle/>
        <a:p>
          <a:endParaRPr lang="tr-TR"/>
        </a:p>
      </dgm:t>
    </dgm:pt>
    <dgm:pt modelId="{87AE9840-F12B-4534-AF43-9669E04A581B}" type="sibTrans" cxnId="{5573A30E-CF74-44C8-BF8B-82A4A83CA1FA}">
      <dgm:prSet/>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 modelId="{24B8183B-A7A3-4E0E-8030-67B67C341FB7}" type="pres">
      <dgm:prSet presAssocID="{23A2EA79-B4F8-4826-BD6A-4DC2D048CCDC}" presName="node" presStyleLbl="node1" presStyleIdx="0" presStyleCnt="7">
        <dgm:presLayoutVars>
          <dgm:bulletEnabled val="1"/>
        </dgm:presLayoutVars>
      </dgm:prSet>
      <dgm:spPr/>
    </dgm:pt>
    <dgm:pt modelId="{E0B8F482-BB01-4E15-8E4E-1681493EDB1C}" type="pres">
      <dgm:prSet presAssocID="{47AA6B33-9C60-434A-A4EC-ADE2D9893B72}" presName="sibTrans" presStyleCnt="0"/>
      <dgm:spPr/>
    </dgm:pt>
    <dgm:pt modelId="{52BC9B1C-223B-4225-9494-6C211B0DD379}" type="pres">
      <dgm:prSet presAssocID="{BB3258FE-8E6F-4944-ACE3-AAA10407F0A9}" presName="node" presStyleLbl="node1" presStyleIdx="1" presStyleCnt="7">
        <dgm:presLayoutVars>
          <dgm:bulletEnabled val="1"/>
        </dgm:presLayoutVars>
      </dgm:prSet>
      <dgm:spPr/>
    </dgm:pt>
    <dgm:pt modelId="{0A4F0C2E-6A8C-4CB6-8D97-87CCCFD1B065}" type="pres">
      <dgm:prSet presAssocID="{517BBC89-C0EC-4AEF-BBDC-0B5B8C8715DC}" presName="sibTrans" presStyleCnt="0"/>
      <dgm:spPr/>
    </dgm:pt>
    <dgm:pt modelId="{35F9D389-BDBA-41E6-88BF-57A60A6B035E}" type="pres">
      <dgm:prSet presAssocID="{F31837BB-8E8C-4F2D-B1E8-B001A45008AE}" presName="node" presStyleLbl="node1" presStyleIdx="2" presStyleCnt="7">
        <dgm:presLayoutVars>
          <dgm:bulletEnabled val="1"/>
        </dgm:presLayoutVars>
      </dgm:prSet>
      <dgm:spPr/>
    </dgm:pt>
    <dgm:pt modelId="{B2017606-CFE8-43E6-98D2-A72D8239DB62}" type="pres">
      <dgm:prSet presAssocID="{79450AC7-8F62-4D5D-AA12-9E8B4AB84E14}" presName="sibTrans" presStyleCnt="0"/>
      <dgm:spPr/>
    </dgm:pt>
    <dgm:pt modelId="{40011D95-DA6F-444B-ABA1-BBA06607EA73}" type="pres">
      <dgm:prSet presAssocID="{BDE93547-6AED-4428-83E9-DA865AC3C3F3}" presName="node" presStyleLbl="node1" presStyleIdx="3" presStyleCnt="7">
        <dgm:presLayoutVars>
          <dgm:bulletEnabled val="1"/>
        </dgm:presLayoutVars>
      </dgm:prSet>
      <dgm:spPr/>
    </dgm:pt>
    <dgm:pt modelId="{8675AF12-BACA-42F7-81C4-467572FAAB48}" type="pres">
      <dgm:prSet presAssocID="{808E0C2F-945F-4B46-A346-2CA7A7C9BA09}" presName="sibTrans" presStyleCnt="0"/>
      <dgm:spPr/>
    </dgm:pt>
    <dgm:pt modelId="{FFE5AB22-7A15-4575-A35A-84580F312AA5}" type="pres">
      <dgm:prSet presAssocID="{DE056206-FDAB-4CE9-806F-52C4A71E9233}" presName="node" presStyleLbl="node1" presStyleIdx="4" presStyleCnt="7">
        <dgm:presLayoutVars>
          <dgm:bulletEnabled val="1"/>
        </dgm:presLayoutVars>
      </dgm:prSet>
      <dgm:spPr/>
    </dgm:pt>
    <dgm:pt modelId="{3F06D55C-23CA-4BA9-BF86-DCC9E008591E}" type="pres">
      <dgm:prSet presAssocID="{A68AC5F8-5772-4E4E-B7AD-180B3762902A}" presName="sibTrans" presStyleCnt="0"/>
      <dgm:spPr/>
    </dgm:pt>
    <dgm:pt modelId="{916847BB-293F-40D9-92F3-B5896D260034}" type="pres">
      <dgm:prSet presAssocID="{4E8EFF10-F1D0-4A56-810A-B70907BD6CF4}" presName="node" presStyleLbl="node1" presStyleIdx="5" presStyleCnt="7">
        <dgm:presLayoutVars>
          <dgm:bulletEnabled val="1"/>
        </dgm:presLayoutVars>
      </dgm:prSet>
      <dgm:spPr/>
    </dgm:pt>
    <dgm:pt modelId="{EB71BE7F-3224-4AD8-A821-032C6D94C38F}" type="pres">
      <dgm:prSet presAssocID="{52000067-47AE-41D7-9E40-688BF4613F45}" presName="sibTrans" presStyleCnt="0"/>
      <dgm:spPr/>
    </dgm:pt>
    <dgm:pt modelId="{D925B486-5581-4850-BF0D-9D3F6B0AD0AD}" type="pres">
      <dgm:prSet presAssocID="{C36ABCA7-1D1F-4EF9-BE55-01AB2EA6047B}" presName="node" presStyleLbl="node1" presStyleIdx="6" presStyleCnt="7">
        <dgm:presLayoutVars>
          <dgm:bulletEnabled val="1"/>
        </dgm:presLayoutVars>
      </dgm:prSet>
      <dgm:spPr/>
    </dgm:pt>
  </dgm:ptLst>
  <dgm:cxnLst>
    <dgm:cxn modelId="{825D2B09-FB22-47D9-A6E2-43D024C4854A}" srcId="{D75A9632-4EB0-4862-92FF-00CF01BE2205}" destId="{DE056206-FDAB-4CE9-806F-52C4A71E9233}" srcOrd="4" destOrd="0" parTransId="{E4F4FBCB-27B3-471A-B1EA-DE4FFAA59901}" sibTransId="{A68AC5F8-5772-4E4E-B7AD-180B3762902A}"/>
    <dgm:cxn modelId="{5573A30E-CF74-44C8-BF8B-82A4A83CA1FA}" srcId="{D75A9632-4EB0-4862-92FF-00CF01BE2205}" destId="{C36ABCA7-1D1F-4EF9-BE55-01AB2EA6047B}" srcOrd="6" destOrd="0" parTransId="{E3B101B3-6706-4C1B-9AC9-B221F5884F2E}" sibTransId="{87AE9840-F12B-4534-AF43-9669E04A581B}"/>
    <dgm:cxn modelId="{CA1D951F-FD06-4A54-BAD7-8A93F3060FFA}" type="presOf" srcId="{C36ABCA7-1D1F-4EF9-BE55-01AB2EA6047B}" destId="{D925B486-5581-4850-BF0D-9D3F6B0AD0AD}" srcOrd="0" destOrd="0" presId="urn:microsoft.com/office/officeart/2005/8/layout/default"/>
    <dgm:cxn modelId="{4BE3B525-E2D8-4B41-A657-E21BAD05F571}" type="presOf" srcId="{BDE93547-6AED-4428-83E9-DA865AC3C3F3}" destId="{40011D95-DA6F-444B-ABA1-BBA06607EA73}" srcOrd="0" destOrd="0" presId="urn:microsoft.com/office/officeart/2005/8/layout/default"/>
    <dgm:cxn modelId="{221F9D2F-4459-4BFA-B893-B4117D996A31}" srcId="{D75A9632-4EB0-4862-92FF-00CF01BE2205}" destId="{23A2EA79-B4F8-4826-BD6A-4DC2D048CCDC}" srcOrd="0" destOrd="0" parTransId="{CF541720-00C4-4EDD-91B3-959F289C7B12}" sibTransId="{47AA6B33-9C60-434A-A4EC-ADE2D9893B72}"/>
    <dgm:cxn modelId="{79AD4A36-ACD2-43F6-A320-F1DAB74A036B}" srcId="{D75A9632-4EB0-4862-92FF-00CF01BE2205}" destId="{BDE93547-6AED-4428-83E9-DA865AC3C3F3}" srcOrd="3" destOrd="0" parTransId="{390869C0-CF5D-4054-8319-F17CBDE237B4}" sibTransId="{808E0C2F-945F-4B46-A346-2CA7A7C9BA09}"/>
    <dgm:cxn modelId="{B53F983B-FAD4-4FF0-9417-BA6F1C1FB4AF}" srcId="{D75A9632-4EB0-4862-92FF-00CF01BE2205}" destId="{F31837BB-8E8C-4F2D-B1E8-B001A45008AE}" srcOrd="2" destOrd="0" parTransId="{7508DAD1-5E7A-40AF-8CC1-AB85DC4B39BB}" sibTransId="{79450AC7-8F62-4D5D-AA12-9E8B4AB84E14}"/>
    <dgm:cxn modelId="{B07AE65D-30CC-4A03-8166-D9504AA93718}" type="presOf" srcId="{4E8EFF10-F1D0-4A56-810A-B70907BD6CF4}" destId="{916847BB-293F-40D9-92F3-B5896D260034}" srcOrd="0" destOrd="0" presId="urn:microsoft.com/office/officeart/2005/8/layout/default"/>
    <dgm:cxn modelId="{A4097051-211F-4401-8F39-5DF0E426851C}" type="presOf" srcId="{D75A9632-4EB0-4862-92FF-00CF01BE2205}" destId="{6AB45682-31AA-4EA9-8F24-FB68D4B9478C}" srcOrd="0" destOrd="0" presId="urn:microsoft.com/office/officeart/2005/8/layout/default"/>
    <dgm:cxn modelId="{D9CB23B4-0383-428E-876D-FB210318055F}" type="presOf" srcId="{BB3258FE-8E6F-4944-ACE3-AAA10407F0A9}" destId="{52BC9B1C-223B-4225-9494-6C211B0DD379}" srcOrd="0" destOrd="0" presId="urn:microsoft.com/office/officeart/2005/8/layout/default"/>
    <dgm:cxn modelId="{17DA58B7-0A63-4280-ADD3-1A81D357FB05}" type="presOf" srcId="{F31837BB-8E8C-4F2D-B1E8-B001A45008AE}" destId="{35F9D389-BDBA-41E6-88BF-57A60A6B035E}" srcOrd="0" destOrd="0" presId="urn:microsoft.com/office/officeart/2005/8/layout/default"/>
    <dgm:cxn modelId="{69056FCB-8902-4DC8-8045-86C0A1856B64}" type="presOf" srcId="{DE056206-FDAB-4CE9-806F-52C4A71E9233}" destId="{FFE5AB22-7A15-4575-A35A-84580F312AA5}" srcOrd="0" destOrd="0" presId="urn:microsoft.com/office/officeart/2005/8/layout/default"/>
    <dgm:cxn modelId="{41B82BE5-144F-406A-B393-4605F1807A40}" type="presOf" srcId="{23A2EA79-B4F8-4826-BD6A-4DC2D048CCDC}" destId="{24B8183B-A7A3-4E0E-8030-67B67C341FB7}" srcOrd="0" destOrd="0" presId="urn:microsoft.com/office/officeart/2005/8/layout/default"/>
    <dgm:cxn modelId="{497060E9-1D55-41EC-91C5-2F521EEBC098}" srcId="{D75A9632-4EB0-4862-92FF-00CF01BE2205}" destId="{4E8EFF10-F1D0-4A56-810A-B70907BD6CF4}" srcOrd="5" destOrd="0" parTransId="{66458011-7F43-4935-898E-86E7F28A8692}" sibTransId="{52000067-47AE-41D7-9E40-688BF4613F45}"/>
    <dgm:cxn modelId="{FDB1FBFF-4774-424E-9EF6-3E1E96E28CE2}" srcId="{D75A9632-4EB0-4862-92FF-00CF01BE2205}" destId="{BB3258FE-8E6F-4944-ACE3-AAA10407F0A9}" srcOrd="1" destOrd="0" parTransId="{72767C2A-3C4F-4E7C-8148-4E5FE6CA8261}" sibTransId="{517BBC89-C0EC-4AEF-BBDC-0B5B8C8715DC}"/>
    <dgm:cxn modelId="{3D607895-00C4-44C9-B527-2E7E55F0EA4C}" type="presParOf" srcId="{6AB45682-31AA-4EA9-8F24-FB68D4B9478C}" destId="{24B8183B-A7A3-4E0E-8030-67B67C341FB7}" srcOrd="0" destOrd="0" presId="urn:microsoft.com/office/officeart/2005/8/layout/default"/>
    <dgm:cxn modelId="{9C065850-0130-4670-8B41-0D6E21F7216E}" type="presParOf" srcId="{6AB45682-31AA-4EA9-8F24-FB68D4B9478C}" destId="{E0B8F482-BB01-4E15-8E4E-1681493EDB1C}" srcOrd="1" destOrd="0" presId="urn:microsoft.com/office/officeart/2005/8/layout/default"/>
    <dgm:cxn modelId="{B4CF01C8-A452-4D87-BF56-B186E486687D}" type="presParOf" srcId="{6AB45682-31AA-4EA9-8F24-FB68D4B9478C}" destId="{52BC9B1C-223B-4225-9494-6C211B0DD379}" srcOrd="2" destOrd="0" presId="urn:microsoft.com/office/officeart/2005/8/layout/default"/>
    <dgm:cxn modelId="{61607B9F-F336-4ADA-8E6B-B3F2A1BA6404}" type="presParOf" srcId="{6AB45682-31AA-4EA9-8F24-FB68D4B9478C}" destId="{0A4F0C2E-6A8C-4CB6-8D97-87CCCFD1B065}" srcOrd="3" destOrd="0" presId="urn:microsoft.com/office/officeart/2005/8/layout/default"/>
    <dgm:cxn modelId="{AE7B71A1-6760-4C04-A3C6-AF687DCC9208}" type="presParOf" srcId="{6AB45682-31AA-4EA9-8F24-FB68D4B9478C}" destId="{35F9D389-BDBA-41E6-88BF-57A60A6B035E}" srcOrd="4" destOrd="0" presId="urn:microsoft.com/office/officeart/2005/8/layout/default"/>
    <dgm:cxn modelId="{685B374A-3906-4F4F-BA5E-FFF45EEC2783}" type="presParOf" srcId="{6AB45682-31AA-4EA9-8F24-FB68D4B9478C}" destId="{B2017606-CFE8-43E6-98D2-A72D8239DB62}" srcOrd="5" destOrd="0" presId="urn:microsoft.com/office/officeart/2005/8/layout/default"/>
    <dgm:cxn modelId="{5F7967BB-CE1D-4C8A-8823-7B7C8AD60F1A}" type="presParOf" srcId="{6AB45682-31AA-4EA9-8F24-FB68D4B9478C}" destId="{40011D95-DA6F-444B-ABA1-BBA06607EA73}" srcOrd="6" destOrd="0" presId="urn:microsoft.com/office/officeart/2005/8/layout/default"/>
    <dgm:cxn modelId="{0014BC63-974E-44AB-AFD7-5553CCB7E586}" type="presParOf" srcId="{6AB45682-31AA-4EA9-8F24-FB68D4B9478C}" destId="{8675AF12-BACA-42F7-81C4-467572FAAB48}" srcOrd="7" destOrd="0" presId="urn:microsoft.com/office/officeart/2005/8/layout/default"/>
    <dgm:cxn modelId="{4EBA456F-E609-4E14-9F2E-DFB9A4BCFCB0}" type="presParOf" srcId="{6AB45682-31AA-4EA9-8F24-FB68D4B9478C}" destId="{FFE5AB22-7A15-4575-A35A-84580F312AA5}" srcOrd="8" destOrd="0" presId="urn:microsoft.com/office/officeart/2005/8/layout/default"/>
    <dgm:cxn modelId="{6C5F702D-D1F3-4F54-8C52-CCE21DB56FAD}" type="presParOf" srcId="{6AB45682-31AA-4EA9-8F24-FB68D4B9478C}" destId="{3F06D55C-23CA-4BA9-BF86-DCC9E008591E}" srcOrd="9" destOrd="0" presId="urn:microsoft.com/office/officeart/2005/8/layout/default"/>
    <dgm:cxn modelId="{26D12255-0039-4D3B-B379-87621AEBA5D1}" type="presParOf" srcId="{6AB45682-31AA-4EA9-8F24-FB68D4B9478C}" destId="{916847BB-293F-40D9-92F3-B5896D260034}" srcOrd="10" destOrd="0" presId="urn:microsoft.com/office/officeart/2005/8/layout/default"/>
    <dgm:cxn modelId="{75BD6C75-8FC2-4CED-8C73-0EEE899E84DA}" type="presParOf" srcId="{6AB45682-31AA-4EA9-8F24-FB68D4B9478C}" destId="{EB71BE7F-3224-4AD8-A821-032C6D94C38F}" srcOrd="11" destOrd="0" presId="urn:microsoft.com/office/officeart/2005/8/layout/default"/>
    <dgm:cxn modelId="{5DF80216-F38B-475C-A535-3FC6718C7AEB}" type="presParOf" srcId="{6AB45682-31AA-4EA9-8F24-FB68D4B9478C}" destId="{D925B486-5581-4850-BF0D-9D3F6B0AD0A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23A2EA79-B4F8-4826-BD6A-4DC2D048CCDC}">
      <dgm:prSet phldrT="[Metin]" custT="1"/>
      <dgm:spPr>
        <a:solidFill>
          <a:schemeClr val="tx1">
            <a:lumMod val="75000"/>
          </a:schemeClr>
        </a:solidFill>
      </dgm:spPr>
      <dgm:t>
        <a:bodyPr/>
        <a:lstStyle/>
        <a:p>
          <a:pPr algn="l">
            <a:buFont typeface="Arial" panose="020B0604020202020204" pitchFamily="34" charset="0"/>
            <a:buChar char="•"/>
          </a:pPr>
          <a:r>
            <a:rPr lang="tr-TR" sz="1600" noProof="0" dirty="0">
              <a:solidFill>
                <a:schemeClr val="bg1"/>
              </a:solidFill>
              <a:latin typeface="Times New Roman" panose="02020603050405020304" pitchFamily="18" charset="0"/>
              <a:cs typeface="Times New Roman" panose="02020603050405020304" pitchFamily="18" charset="0"/>
            </a:rPr>
            <a:t>Daire sakinlerine anlaşmalı kurumlarımız tarafından (market, sigorta, hastane vb. ) belli bir oranda indirim uygulanmış olup daire sakinlerine kolaylık sağlanmıştır. </a:t>
          </a:r>
        </a:p>
      </dgm:t>
    </dgm:pt>
    <dgm:pt modelId="{CF541720-00C4-4EDD-91B3-959F289C7B12}" type="parTrans" cxnId="{221F9D2F-4459-4BFA-B893-B4117D996A31}">
      <dgm:prSet/>
      <dgm:spPr/>
      <dgm:t>
        <a:bodyPr/>
        <a:lstStyle/>
        <a:p>
          <a:endParaRPr lang="tr-TR"/>
        </a:p>
      </dgm:t>
    </dgm:pt>
    <dgm:pt modelId="{47AA6B33-9C60-434A-A4EC-ADE2D9893B72}" type="sibTrans" cxnId="{221F9D2F-4459-4BFA-B893-B4117D996A31}">
      <dgm:prSet/>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 modelId="{24B8183B-A7A3-4E0E-8030-67B67C341FB7}" type="pres">
      <dgm:prSet presAssocID="{23A2EA79-B4F8-4826-BD6A-4DC2D048CCDC}" presName="node" presStyleLbl="node1" presStyleIdx="0" presStyleCnt="1">
        <dgm:presLayoutVars>
          <dgm:bulletEnabled val="1"/>
        </dgm:presLayoutVars>
      </dgm:prSet>
      <dgm:spPr/>
    </dgm:pt>
  </dgm:ptLst>
  <dgm:cxnLst>
    <dgm:cxn modelId="{221F9D2F-4459-4BFA-B893-B4117D996A31}" srcId="{D75A9632-4EB0-4862-92FF-00CF01BE2205}" destId="{23A2EA79-B4F8-4826-BD6A-4DC2D048CCDC}" srcOrd="0" destOrd="0" parTransId="{CF541720-00C4-4EDD-91B3-959F289C7B12}" sibTransId="{47AA6B33-9C60-434A-A4EC-ADE2D9893B72}"/>
    <dgm:cxn modelId="{A4097051-211F-4401-8F39-5DF0E426851C}" type="presOf" srcId="{D75A9632-4EB0-4862-92FF-00CF01BE2205}" destId="{6AB45682-31AA-4EA9-8F24-FB68D4B9478C}" srcOrd="0" destOrd="0" presId="urn:microsoft.com/office/officeart/2005/8/layout/default"/>
    <dgm:cxn modelId="{41B82BE5-144F-406A-B393-4605F1807A40}" type="presOf" srcId="{23A2EA79-B4F8-4826-BD6A-4DC2D048CCDC}" destId="{24B8183B-A7A3-4E0E-8030-67B67C341FB7}" srcOrd="0" destOrd="0" presId="urn:microsoft.com/office/officeart/2005/8/layout/default"/>
    <dgm:cxn modelId="{3D607895-00C4-44C9-B527-2E7E55F0EA4C}" type="presParOf" srcId="{6AB45682-31AA-4EA9-8F24-FB68D4B9478C}" destId="{24B8183B-A7A3-4E0E-8030-67B67C341FB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6AB45682-31AA-4EA9-8F24-FB68D4B9478C}" type="pres">
      <dgm:prSet presAssocID="{D75A9632-4EB0-4862-92FF-00CF01BE2205}" presName="diagram" presStyleCnt="0">
        <dgm:presLayoutVars>
          <dgm:dir/>
          <dgm:resizeHandles val="exact"/>
        </dgm:presLayoutVars>
      </dgm:prSet>
      <dgm:spPr/>
    </dgm:pt>
  </dgm:ptLst>
  <dgm:cxnLst>
    <dgm:cxn modelId="{A4097051-211F-4401-8F39-5DF0E426851C}" type="presOf" srcId="{D75A9632-4EB0-4862-92FF-00CF01BE2205}" destId="{6AB45682-31AA-4EA9-8F24-FB68D4B9478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Lst>
  <dgm:cxnLst>
    <dgm:cxn modelId="{A4097051-211F-4401-8F39-5DF0E426851C}" type="presOf" srcId="{D75A9632-4EB0-4862-92FF-00CF01BE2205}" destId="{6AB45682-31AA-4EA9-8F24-FB68D4B9478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5" qsCatId="simple" csTypeId="urn:microsoft.com/office/officeart/2005/8/colors/colorful5" csCatId="colorful" phldr="1"/>
      <dgm:spPr/>
    </dgm:pt>
    <dgm:pt modelId="{5D3F0ED0-2EB6-453D-BE4B-4BBCD8987238}">
      <dgm:prSet phldrT="[Metin]"/>
      <dgm:spPr>
        <a:gradFill rotWithShape="0">
          <a:gsLst>
            <a:gs pos="14000">
              <a:srgbClr val="FF0000"/>
            </a:gs>
            <a:gs pos="91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gradFill>
      </dgm:spPr>
      <dgm:t>
        <a:bodyPr rtlCol="0"/>
        <a:lstStyle/>
        <a:p>
          <a:r>
            <a:rPr lang="tr-TR" b="1" i="0" dirty="0">
              <a:solidFill>
                <a:schemeClr val="bg1"/>
              </a:solidFill>
            </a:rPr>
            <a:t>Platin Yönetim </a:t>
          </a:r>
          <a:r>
            <a:rPr lang="tr-TR" b="0" i="0" dirty="0">
              <a:solidFill>
                <a:schemeClr val="tx1"/>
              </a:solidFill>
            </a:rPr>
            <a:t> olarak toplu yaşam alanlarında faaliyet gösteren site, apartman, </a:t>
          </a:r>
          <a:r>
            <a:rPr lang="tr-TR" b="0" i="0" dirty="0" err="1">
              <a:solidFill>
                <a:schemeClr val="tx1"/>
              </a:solidFill>
            </a:rPr>
            <a:t>residans</a:t>
          </a:r>
          <a:r>
            <a:rPr lang="tr-TR" b="0" i="0" dirty="0">
              <a:solidFill>
                <a:schemeClr val="tx1"/>
              </a:solidFill>
            </a:rPr>
            <a:t>, </a:t>
          </a:r>
          <a:r>
            <a:rPr lang="tr-TR" b="0" i="0" dirty="0" err="1">
              <a:solidFill>
                <a:schemeClr val="tx1"/>
              </a:solidFill>
            </a:rPr>
            <a:t>avm</a:t>
          </a:r>
          <a:r>
            <a:rPr lang="tr-TR" b="0" i="0" dirty="0">
              <a:solidFill>
                <a:schemeClr val="tx1"/>
              </a:solidFill>
            </a:rPr>
            <a:t> ve iş merkezlerinin yönetimini profesyonel mevzuatlar çerçevesinde yönetmekteyiz. </a:t>
          </a:r>
          <a:br>
            <a:rPr lang="tr-TR" b="1" i="0" dirty="0">
              <a:solidFill>
                <a:schemeClr val="tx1"/>
              </a:solidFill>
            </a:rPr>
          </a:br>
          <a:br>
            <a:rPr lang="tr-TR" b="1" i="0" dirty="0">
              <a:solidFill>
                <a:schemeClr val="tx1"/>
              </a:solidFill>
            </a:rPr>
          </a:br>
          <a:r>
            <a:rPr lang="tr-TR" b="0" i="0" dirty="0">
              <a:solidFill>
                <a:schemeClr val="tx1"/>
              </a:solidFill>
            </a:rPr>
            <a:t>Yönetimi aldığımız yerlerin </a:t>
          </a:r>
          <a:r>
            <a:rPr lang="tr-TR" b="0" i="0" dirty="0">
              <a:solidFill>
                <a:schemeClr val="bg1"/>
              </a:solidFill>
            </a:rPr>
            <a:t>emlak, sigorta, inşaat onarım ve web tasarım</a:t>
          </a:r>
          <a:r>
            <a:rPr lang="tr-TR" b="0" i="0" dirty="0">
              <a:solidFill>
                <a:schemeClr val="tx1"/>
              </a:solidFill>
            </a:rPr>
            <a:t> faaliyetlerini de koordineli olarak bünyemizde bulunan uzman personellerimizle beraber maliyetlerini minimize ederek tek çatı altında toplamaktayız. </a:t>
          </a:r>
          <a:br>
            <a:rPr lang="tr-TR" b="1" i="0" dirty="0">
              <a:solidFill>
                <a:schemeClr val="tx1"/>
              </a:solidFill>
            </a:rPr>
          </a:br>
          <a:br>
            <a:rPr lang="tr-TR" b="1" i="0" dirty="0">
              <a:solidFill>
                <a:schemeClr val="tx1"/>
              </a:solidFill>
            </a:rPr>
          </a:br>
          <a:r>
            <a:rPr lang="tr-TR" b="0" i="0" dirty="0">
              <a:solidFill>
                <a:schemeClr val="tx1"/>
              </a:solidFill>
            </a:rPr>
            <a:t>Amacımız, misyonumuz ve vizyonumuz toplu yaşam alanlarındaki çözümsüzlüğe, çözümler sunmak ve kazan kazan prensibini ile mutlu müşteriler oluşturmaktır. </a:t>
          </a:r>
          <a:br>
            <a:rPr lang="tr-TR" b="1" i="0" dirty="0">
              <a:solidFill>
                <a:schemeClr val="tx1"/>
              </a:solidFill>
            </a:rPr>
          </a:br>
          <a:br>
            <a:rPr lang="tr-TR" b="1" i="0" dirty="0">
              <a:solidFill>
                <a:schemeClr val="tx1"/>
              </a:solidFill>
            </a:rPr>
          </a:br>
          <a:r>
            <a:rPr lang="tr-TR" b="0" i="0" dirty="0">
              <a:solidFill>
                <a:schemeClr val="tx1"/>
              </a:solidFill>
            </a:rPr>
            <a:t>Yatırımlarımız Önce İnsan olarak </a:t>
          </a:r>
          <a:r>
            <a:rPr lang="tr-TR" b="0" i="0" dirty="0" err="1">
              <a:solidFill>
                <a:schemeClr val="tx1"/>
              </a:solidFill>
            </a:rPr>
            <a:t>bilinmektedir.Değerlerimiz</a:t>
          </a:r>
          <a:r>
            <a:rPr lang="tr-TR" b="0" i="0" dirty="0">
              <a:solidFill>
                <a:schemeClr val="tx1"/>
              </a:solidFill>
            </a:rPr>
            <a:t> sevgimiz insana yatırım yapmaktır. </a:t>
          </a:r>
          <a:endParaRPr lang="tr-TR" noProof="0" dirty="0">
            <a:solidFill>
              <a:schemeClr val="tx1"/>
            </a:solidFill>
          </a:endParaRPr>
        </a:p>
      </dgm:t>
    </dgm:pt>
    <dgm:pt modelId="{D6F3F8CC-AE84-4149-B520-1874B1B79F46}" type="parTrans" cxnId="{DC7A4FA1-590E-402E-B3C9-432D9D9BC84E}">
      <dgm:prSet/>
      <dgm:spPr/>
      <dgm:t>
        <a:bodyPr rtlCol="0"/>
        <a:lstStyle/>
        <a:p>
          <a:pPr rtl="0"/>
          <a:endParaRPr lang="tr-TR" noProof="0" dirty="0"/>
        </a:p>
      </dgm:t>
    </dgm:pt>
    <dgm:pt modelId="{2E2BF50E-B394-4636-BF63-257039995E33}" type="sibTrans" cxnId="{DC7A4FA1-590E-402E-B3C9-432D9D9BC84E}">
      <dgm:prSet/>
      <dgm:spPr/>
      <dgm:t>
        <a:bodyPr rtlCol="0"/>
        <a:lstStyle/>
        <a:p>
          <a:endParaRPr lang="tr-TR" noProof="0"/>
        </a:p>
      </dgm:t>
    </dgm:pt>
    <dgm:pt modelId="{C0BD5AF3-7E7A-43A2-B6F4-BAF3C804AC62}" type="pres">
      <dgm:prSet presAssocID="{D75A9632-4EB0-4862-92FF-00CF01BE2205}" presName="diagram" presStyleCnt="0">
        <dgm:presLayoutVars>
          <dgm:dir/>
          <dgm:resizeHandles val="exact"/>
        </dgm:presLayoutVars>
      </dgm:prSet>
      <dgm:spPr/>
    </dgm:pt>
    <dgm:pt modelId="{22F93477-8ACC-4243-94CF-D98F40F4C202}" type="pres">
      <dgm:prSet presAssocID="{5D3F0ED0-2EB6-453D-BE4B-4BBCD8987238}" presName="node" presStyleLbl="node1" presStyleIdx="0" presStyleCnt="1">
        <dgm:presLayoutVars>
          <dgm:bulletEnabled val="1"/>
        </dgm:presLayoutVars>
      </dgm:prSet>
      <dgm:spPr/>
    </dgm:pt>
  </dgm:ptLst>
  <dgm:cxnLst>
    <dgm:cxn modelId="{CDE8DC15-DB94-4128-8A35-72704FB5F3E7}" type="presOf" srcId="{D75A9632-4EB0-4862-92FF-00CF01BE2205}" destId="{C0BD5AF3-7E7A-43A2-B6F4-BAF3C804AC62}" srcOrd="0" destOrd="0" presId="urn:microsoft.com/office/officeart/2005/8/layout/default"/>
    <dgm:cxn modelId="{DC7A4FA1-590E-402E-B3C9-432D9D9BC84E}" srcId="{D75A9632-4EB0-4862-92FF-00CF01BE2205}" destId="{5D3F0ED0-2EB6-453D-BE4B-4BBCD8987238}" srcOrd="0" destOrd="0" parTransId="{D6F3F8CC-AE84-4149-B520-1874B1B79F46}" sibTransId="{2E2BF50E-B394-4636-BF63-257039995E33}"/>
    <dgm:cxn modelId="{20C504B9-4675-4F0D-AE41-44E12067BA67}" type="presOf" srcId="{5D3F0ED0-2EB6-453D-BE4B-4BBCD8987238}" destId="{22F93477-8ACC-4243-94CF-D98F40F4C202}" srcOrd="0" destOrd="0" presId="urn:microsoft.com/office/officeart/2005/8/layout/default"/>
    <dgm:cxn modelId="{3D66178B-2528-413D-AF2E-5A52F7D834A1}" type="presParOf" srcId="{C0BD5AF3-7E7A-43A2-B6F4-BAF3C804AC62}" destId="{22F93477-8ACC-4243-94CF-D98F40F4C202}"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5A9632-4EB0-4862-92FF-00CF01BE2205}" type="doc">
      <dgm:prSet loTypeId="urn:microsoft.com/office/officeart/2008/layout/LinedList" loCatId="list" qsTypeId="urn:microsoft.com/office/officeart/2005/8/quickstyle/simple4" qsCatId="simple" csTypeId="urn:microsoft.com/office/officeart/2005/8/colors/accent1_2" csCatId="accent1" phldr="1"/>
      <dgm:spPr/>
    </dgm:pt>
    <dgm:pt modelId="{5D3F0ED0-2EB6-453D-BE4B-4BBCD8987238}">
      <dgm:prSet phldrT="[Metin]" custT="1"/>
      <dgm:spPr/>
      <dgm:t>
        <a:bodyPr rtlCol="0"/>
        <a:lstStyle/>
        <a:p>
          <a:r>
            <a:rPr lang="tr-TR" sz="1800" b="1" noProof="0" dirty="0">
              <a:solidFill>
                <a:schemeClr val="tx1"/>
              </a:solidFill>
            </a:rPr>
            <a:t>Dış Cephe Bakım ve Temizlik</a:t>
          </a:r>
        </a:p>
      </dgm:t>
    </dgm:pt>
    <dgm:pt modelId="{D6F3F8CC-AE84-4149-B520-1874B1B79F46}" type="parTrans" cxnId="{DC7A4FA1-590E-402E-B3C9-432D9D9BC84E}">
      <dgm:prSet/>
      <dgm:spPr/>
      <dgm:t>
        <a:bodyPr rtlCol="0"/>
        <a:lstStyle/>
        <a:p>
          <a:pPr rtl="0"/>
          <a:endParaRPr lang="tr-TR" noProof="0" dirty="0">
            <a:solidFill>
              <a:schemeClr val="tx1"/>
            </a:solidFill>
          </a:endParaRPr>
        </a:p>
      </dgm:t>
    </dgm:pt>
    <dgm:pt modelId="{2E2BF50E-B394-4636-BF63-257039995E33}" type="sibTrans" cxnId="{DC7A4FA1-590E-402E-B3C9-432D9D9BC84E}">
      <dgm:prSet/>
      <dgm:spPr/>
      <dgm:t>
        <a:bodyPr rtlCol="0"/>
        <a:lstStyle/>
        <a:p>
          <a:endParaRPr lang="tr-TR" noProof="0">
            <a:solidFill>
              <a:schemeClr val="tx1"/>
            </a:solidFill>
          </a:endParaRPr>
        </a:p>
      </dgm:t>
    </dgm:pt>
    <dgm:pt modelId="{00C4C7D7-43FB-4C62-B653-0BAA02E17855}">
      <dgm:prSet phldrT="[Metin]" custT="1"/>
      <dgm:spPr/>
      <dgm:t>
        <a:bodyPr rtlCol="0"/>
        <a:lstStyle/>
        <a:p>
          <a:r>
            <a:rPr lang="tr-TR" sz="1800" b="1" noProof="0" dirty="0">
              <a:solidFill>
                <a:schemeClr val="tx1"/>
              </a:solidFill>
            </a:rPr>
            <a:t>Makine, Bakım ve Onarım </a:t>
          </a:r>
        </a:p>
      </dgm:t>
    </dgm:pt>
    <dgm:pt modelId="{D3913AE7-4A70-4B94-8990-85FA8AA36E6B}" type="parTrans" cxnId="{6013628C-81BE-42D0-96B9-999F0382D570}">
      <dgm:prSet/>
      <dgm:spPr/>
      <dgm:t>
        <a:bodyPr rtlCol="0"/>
        <a:lstStyle/>
        <a:p>
          <a:pPr rtl="0"/>
          <a:endParaRPr lang="tr-TR" noProof="0" dirty="0">
            <a:solidFill>
              <a:schemeClr val="tx1"/>
            </a:solidFill>
          </a:endParaRPr>
        </a:p>
      </dgm:t>
    </dgm:pt>
    <dgm:pt modelId="{26407BAA-24CA-40B6-A34E-07DAAD20ECB5}" type="sibTrans" cxnId="{6013628C-81BE-42D0-96B9-999F0382D570}">
      <dgm:prSet/>
      <dgm:spPr/>
      <dgm:t>
        <a:bodyPr rtlCol="0"/>
        <a:lstStyle/>
        <a:p>
          <a:endParaRPr lang="tr-TR" noProof="0">
            <a:solidFill>
              <a:schemeClr val="tx1"/>
            </a:solidFill>
          </a:endParaRPr>
        </a:p>
      </dgm:t>
    </dgm:pt>
    <dgm:pt modelId="{BE3AF4B6-F5EC-44DF-9BDC-CB79D95FB3F4}">
      <dgm:prSet phldrT="[Metin]" custT="1"/>
      <dgm:spPr/>
      <dgm:t>
        <a:bodyPr rtlCol="0"/>
        <a:lstStyle/>
        <a:p>
          <a:r>
            <a:rPr lang="tr-TR" sz="1800" b="1" noProof="0" dirty="0">
              <a:solidFill>
                <a:schemeClr val="tx1"/>
              </a:solidFill>
            </a:rPr>
            <a:t>Güvenlik</a:t>
          </a:r>
        </a:p>
      </dgm:t>
    </dgm:pt>
    <dgm:pt modelId="{5DC69E6B-E902-4549-ACA2-C87487FCD048}" type="parTrans" cxnId="{8059B95D-5238-487F-9EF9-DC508342BA71}">
      <dgm:prSet/>
      <dgm:spPr/>
      <dgm:t>
        <a:bodyPr rtlCol="0"/>
        <a:lstStyle/>
        <a:p>
          <a:pPr rtl="0"/>
          <a:endParaRPr lang="tr-TR" noProof="0" dirty="0">
            <a:solidFill>
              <a:schemeClr val="tx1"/>
            </a:solidFill>
          </a:endParaRPr>
        </a:p>
      </dgm:t>
    </dgm:pt>
    <dgm:pt modelId="{3B148F1D-FDFC-4CDA-B894-16E41EDC0348}" type="sibTrans" cxnId="{8059B95D-5238-487F-9EF9-DC508342BA71}">
      <dgm:prSet/>
      <dgm:spPr/>
      <dgm:t>
        <a:bodyPr rtlCol="0"/>
        <a:lstStyle/>
        <a:p>
          <a:endParaRPr lang="tr-TR" noProof="0">
            <a:solidFill>
              <a:schemeClr val="tx1"/>
            </a:solidFill>
          </a:endParaRPr>
        </a:p>
      </dgm:t>
    </dgm:pt>
    <dgm:pt modelId="{794D760D-C549-4548-BC99-DE0938919516}">
      <dgm:prSet phldrT="[Metin]" custT="1"/>
      <dgm:spPr/>
      <dgm:t>
        <a:bodyPr rtlCol="0"/>
        <a:lstStyle/>
        <a:p>
          <a:r>
            <a:rPr lang="tr-TR" sz="1800" b="1" noProof="0" dirty="0">
              <a:solidFill>
                <a:schemeClr val="tx1"/>
              </a:solidFill>
            </a:rPr>
            <a:t>Havuz Bakım ve İlaçlama</a:t>
          </a:r>
        </a:p>
      </dgm:t>
    </dgm:pt>
    <dgm:pt modelId="{AF03AF3E-8B13-41D4-95B6-A64B7DB1B4A2}" type="parTrans" cxnId="{46B2A82B-8BF0-4E0A-9A50-4A9343635017}">
      <dgm:prSet/>
      <dgm:spPr/>
      <dgm:t>
        <a:bodyPr/>
        <a:lstStyle/>
        <a:p>
          <a:endParaRPr lang="tr-TR">
            <a:solidFill>
              <a:schemeClr val="tx1"/>
            </a:solidFill>
          </a:endParaRPr>
        </a:p>
      </dgm:t>
    </dgm:pt>
    <dgm:pt modelId="{E2C2C7EB-D7DE-4E08-94E8-248B7D7D0C62}" type="sibTrans" cxnId="{46B2A82B-8BF0-4E0A-9A50-4A9343635017}">
      <dgm:prSet/>
      <dgm:spPr/>
      <dgm:t>
        <a:bodyPr/>
        <a:lstStyle/>
        <a:p>
          <a:endParaRPr lang="tr-TR">
            <a:solidFill>
              <a:schemeClr val="tx1"/>
            </a:solidFill>
          </a:endParaRPr>
        </a:p>
      </dgm:t>
    </dgm:pt>
    <dgm:pt modelId="{FF909A14-25A5-45A5-8B82-128260775AFC}">
      <dgm:prSet phldrT="[Metin]" custT="1"/>
      <dgm:spPr/>
      <dgm:t>
        <a:bodyPr rtlCol="0"/>
        <a:lstStyle/>
        <a:p>
          <a:r>
            <a:rPr lang="tr-TR" sz="1800" b="1" noProof="0" dirty="0">
              <a:solidFill>
                <a:schemeClr val="tx1"/>
              </a:solidFill>
            </a:rPr>
            <a:t>Peyzaj ve Çevre Düzeni</a:t>
          </a:r>
        </a:p>
      </dgm:t>
    </dgm:pt>
    <dgm:pt modelId="{94FB6245-43C7-4BFB-A621-6C29DEBB985C}" type="parTrans" cxnId="{AF39B4AB-F6E3-4BA6-96D6-69B7296C527C}">
      <dgm:prSet/>
      <dgm:spPr/>
      <dgm:t>
        <a:bodyPr/>
        <a:lstStyle/>
        <a:p>
          <a:endParaRPr lang="tr-TR">
            <a:solidFill>
              <a:schemeClr val="tx1"/>
            </a:solidFill>
          </a:endParaRPr>
        </a:p>
      </dgm:t>
    </dgm:pt>
    <dgm:pt modelId="{1C1552F4-F4E7-458C-8717-31E7C7F80D63}" type="sibTrans" cxnId="{AF39B4AB-F6E3-4BA6-96D6-69B7296C527C}">
      <dgm:prSet/>
      <dgm:spPr/>
      <dgm:t>
        <a:bodyPr/>
        <a:lstStyle/>
        <a:p>
          <a:endParaRPr lang="tr-TR">
            <a:solidFill>
              <a:schemeClr val="tx1"/>
            </a:solidFill>
          </a:endParaRPr>
        </a:p>
      </dgm:t>
    </dgm:pt>
    <dgm:pt modelId="{34CC2610-6D21-4FBF-9976-18A4EC9D986F}">
      <dgm:prSet phldrT="[Metin]" custT="1"/>
      <dgm:spPr/>
      <dgm:t>
        <a:bodyPr rtlCol="0"/>
        <a:lstStyle/>
        <a:p>
          <a:r>
            <a:rPr lang="tr-TR" sz="1800" b="1" noProof="0" dirty="0">
              <a:solidFill>
                <a:schemeClr val="tx1"/>
              </a:solidFill>
            </a:rPr>
            <a:t>Hukuk Müşavirliği</a:t>
          </a:r>
        </a:p>
      </dgm:t>
    </dgm:pt>
    <dgm:pt modelId="{693608C2-E4B9-4C9E-B03C-92F6BE4C5DDA}" type="parTrans" cxnId="{29FFB1A6-9837-4BAD-988E-9F1F6B1E49E4}">
      <dgm:prSet/>
      <dgm:spPr/>
      <dgm:t>
        <a:bodyPr/>
        <a:lstStyle/>
        <a:p>
          <a:endParaRPr lang="tr-TR">
            <a:solidFill>
              <a:schemeClr val="tx1"/>
            </a:solidFill>
          </a:endParaRPr>
        </a:p>
      </dgm:t>
    </dgm:pt>
    <dgm:pt modelId="{4CE6CE8B-ACF0-4B43-A79E-536339B8D96F}" type="sibTrans" cxnId="{29FFB1A6-9837-4BAD-988E-9F1F6B1E49E4}">
      <dgm:prSet/>
      <dgm:spPr/>
      <dgm:t>
        <a:bodyPr/>
        <a:lstStyle/>
        <a:p>
          <a:endParaRPr lang="tr-TR">
            <a:solidFill>
              <a:schemeClr val="tx1"/>
            </a:solidFill>
          </a:endParaRPr>
        </a:p>
      </dgm:t>
    </dgm:pt>
    <dgm:pt modelId="{BEBFB06D-6EAB-4790-8D2F-8C5BBAA4385C}">
      <dgm:prSet phldrT="[Metin]" custT="1"/>
      <dgm:spPr/>
      <dgm:t>
        <a:bodyPr rtlCol="0"/>
        <a:lstStyle/>
        <a:p>
          <a:r>
            <a:rPr lang="tr-TR" sz="1800" b="1" noProof="0" dirty="0">
              <a:solidFill>
                <a:schemeClr val="tx1"/>
              </a:solidFill>
            </a:rPr>
            <a:t>Teknik Servis</a:t>
          </a:r>
        </a:p>
      </dgm:t>
    </dgm:pt>
    <dgm:pt modelId="{6CFC7569-04C7-422D-BD31-BEED4D7A52EF}" type="parTrans" cxnId="{F24895B8-10CA-4FA2-9C2A-0B4A1805FC30}">
      <dgm:prSet/>
      <dgm:spPr/>
      <dgm:t>
        <a:bodyPr/>
        <a:lstStyle/>
        <a:p>
          <a:endParaRPr lang="tr-TR">
            <a:solidFill>
              <a:schemeClr val="tx1"/>
            </a:solidFill>
          </a:endParaRPr>
        </a:p>
      </dgm:t>
    </dgm:pt>
    <dgm:pt modelId="{24A71E96-FE2F-44E8-A9CB-9A5AE8B71767}" type="sibTrans" cxnId="{F24895B8-10CA-4FA2-9C2A-0B4A1805FC30}">
      <dgm:prSet/>
      <dgm:spPr/>
      <dgm:t>
        <a:bodyPr/>
        <a:lstStyle/>
        <a:p>
          <a:endParaRPr lang="tr-TR">
            <a:solidFill>
              <a:schemeClr val="tx1"/>
            </a:solidFill>
          </a:endParaRPr>
        </a:p>
      </dgm:t>
    </dgm:pt>
    <dgm:pt modelId="{D9EE7704-4BE5-4191-A763-93045DCA2257}">
      <dgm:prSet phldrT="[Metin]" custT="1"/>
      <dgm:spPr/>
      <dgm:t>
        <a:bodyPr rtlCol="0"/>
        <a:lstStyle/>
        <a:p>
          <a:r>
            <a:rPr lang="tr-TR" sz="1800" b="1" noProof="0" dirty="0">
              <a:solidFill>
                <a:schemeClr val="tx1"/>
              </a:solidFill>
            </a:rPr>
            <a:t>Mali Şeffaf Gider</a:t>
          </a:r>
        </a:p>
      </dgm:t>
    </dgm:pt>
    <dgm:pt modelId="{8B19185A-2410-45A7-84B6-FE5B4F5563FD}" type="parTrans" cxnId="{87638C5C-9CE7-4D0A-9736-8626706FA0DD}">
      <dgm:prSet/>
      <dgm:spPr/>
      <dgm:t>
        <a:bodyPr/>
        <a:lstStyle/>
        <a:p>
          <a:endParaRPr lang="tr-TR">
            <a:solidFill>
              <a:schemeClr val="tx1"/>
            </a:solidFill>
          </a:endParaRPr>
        </a:p>
      </dgm:t>
    </dgm:pt>
    <dgm:pt modelId="{588C0E7C-82CE-4C98-BB30-455217BCA1BA}" type="sibTrans" cxnId="{87638C5C-9CE7-4D0A-9736-8626706FA0DD}">
      <dgm:prSet/>
      <dgm:spPr/>
      <dgm:t>
        <a:bodyPr/>
        <a:lstStyle/>
        <a:p>
          <a:endParaRPr lang="tr-TR">
            <a:solidFill>
              <a:schemeClr val="tx1"/>
            </a:solidFill>
          </a:endParaRPr>
        </a:p>
      </dgm:t>
    </dgm:pt>
    <dgm:pt modelId="{A09F2B69-8ADC-45B6-B290-F8D15EB1B88A}">
      <dgm:prSet phldrT="[Metin]" custT="1"/>
      <dgm:spPr/>
      <dgm:t>
        <a:bodyPr rtlCol="0"/>
        <a:lstStyle/>
        <a:p>
          <a:r>
            <a:rPr lang="tr-TR" sz="1800" b="1" noProof="0" dirty="0">
              <a:solidFill>
                <a:schemeClr val="tx1"/>
              </a:solidFill>
            </a:rPr>
            <a:t>Denetim ve Kontrol Mekanizması</a:t>
          </a:r>
        </a:p>
      </dgm:t>
    </dgm:pt>
    <dgm:pt modelId="{FA943863-067B-405C-AB84-A9176E1D091D}" type="parTrans" cxnId="{1610120B-938D-4C76-B0B1-880B71D1AACB}">
      <dgm:prSet/>
      <dgm:spPr/>
      <dgm:t>
        <a:bodyPr/>
        <a:lstStyle/>
        <a:p>
          <a:endParaRPr lang="tr-TR">
            <a:solidFill>
              <a:schemeClr val="tx1"/>
            </a:solidFill>
          </a:endParaRPr>
        </a:p>
      </dgm:t>
    </dgm:pt>
    <dgm:pt modelId="{15F6084F-90BB-4F07-B56F-41FF1CE640E6}" type="sibTrans" cxnId="{1610120B-938D-4C76-B0B1-880B71D1AACB}">
      <dgm:prSet/>
      <dgm:spPr/>
      <dgm:t>
        <a:bodyPr/>
        <a:lstStyle/>
        <a:p>
          <a:endParaRPr lang="tr-TR">
            <a:solidFill>
              <a:schemeClr val="tx1"/>
            </a:solidFill>
          </a:endParaRPr>
        </a:p>
      </dgm:t>
    </dgm:pt>
    <dgm:pt modelId="{23A2EA79-B4F8-4826-BD6A-4DC2D048CCDC}">
      <dgm:prSet phldrT="[Metin]" custT="1"/>
      <dgm:spPr/>
      <dgm:t>
        <a:bodyPr rtlCol="0"/>
        <a:lstStyle/>
        <a:p>
          <a:r>
            <a:rPr lang="tr-TR" sz="1800" b="1" noProof="0" dirty="0">
              <a:solidFill>
                <a:schemeClr val="tx1"/>
              </a:solidFill>
            </a:rPr>
            <a:t>Yönetim Yazılımı</a:t>
          </a:r>
        </a:p>
      </dgm:t>
    </dgm:pt>
    <dgm:pt modelId="{CF541720-00C4-4EDD-91B3-959F289C7B12}" type="parTrans" cxnId="{221F9D2F-4459-4BFA-B893-B4117D996A31}">
      <dgm:prSet/>
      <dgm:spPr/>
      <dgm:t>
        <a:bodyPr/>
        <a:lstStyle/>
        <a:p>
          <a:endParaRPr lang="tr-TR">
            <a:solidFill>
              <a:schemeClr val="tx1"/>
            </a:solidFill>
          </a:endParaRPr>
        </a:p>
      </dgm:t>
    </dgm:pt>
    <dgm:pt modelId="{47AA6B33-9C60-434A-A4EC-ADE2D9893B72}" type="sibTrans" cxnId="{221F9D2F-4459-4BFA-B893-B4117D996A31}">
      <dgm:prSet/>
      <dgm:spPr/>
      <dgm:t>
        <a:bodyPr/>
        <a:lstStyle/>
        <a:p>
          <a:endParaRPr lang="tr-TR">
            <a:solidFill>
              <a:schemeClr val="tx1"/>
            </a:solidFill>
          </a:endParaRPr>
        </a:p>
      </dgm:t>
    </dgm:pt>
    <dgm:pt modelId="{988F08FF-D770-4A5E-963A-8B35EB25C272}">
      <dgm:prSet phldrT="[Metin]" custT="1"/>
      <dgm:spPr/>
      <dgm:t>
        <a:bodyPr rtlCol="0"/>
        <a:lstStyle/>
        <a:p>
          <a:r>
            <a:rPr lang="tr-TR" sz="1800" b="1" noProof="0" dirty="0">
              <a:solidFill>
                <a:schemeClr val="tx1"/>
              </a:solidFill>
            </a:rPr>
            <a:t>Uzman Personel</a:t>
          </a:r>
        </a:p>
      </dgm:t>
    </dgm:pt>
    <dgm:pt modelId="{E328D5BA-558B-4F48-9FD9-2FA3FD12F2CB}" type="parTrans" cxnId="{927AD860-051F-4009-B366-D3077FB0EE65}">
      <dgm:prSet/>
      <dgm:spPr/>
      <dgm:t>
        <a:bodyPr/>
        <a:lstStyle/>
        <a:p>
          <a:endParaRPr lang="tr-TR">
            <a:solidFill>
              <a:schemeClr val="tx1"/>
            </a:solidFill>
          </a:endParaRPr>
        </a:p>
      </dgm:t>
    </dgm:pt>
    <dgm:pt modelId="{B96EB3E2-5668-48D4-B0B6-2B66F8AA29A7}" type="sibTrans" cxnId="{927AD860-051F-4009-B366-D3077FB0EE65}">
      <dgm:prSet/>
      <dgm:spPr/>
      <dgm:t>
        <a:bodyPr/>
        <a:lstStyle/>
        <a:p>
          <a:endParaRPr lang="tr-TR">
            <a:solidFill>
              <a:schemeClr val="tx1"/>
            </a:solidFill>
          </a:endParaRPr>
        </a:p>
      </dgm:t>
    </dgm:pt>
    <dgm:pt modelId="{C1735F20-B8A0-4C18-B9FF-7454B9027FB8}">
      <dgm:prSet phldrT="[Metin]" custT="1"/>
      <dgm:spPr/>
      <dgm:t>
        <a:bodyPr rtlCol="0"/>
        <a:lstStyle/>
        <a:p>
          <a:r>
            <a:rPr lang="tr-TR" sz="1800" b="1" noProof="0" dirty="0">
              <a:solidFill>
                <a:schemeClr val="tx1"/>
              </a:solidFill>
            </a:rPr>
            <a:t>Çöp Toplama</a:t>
          </a:r>
        </a:p>
      </dgm:t>
    </dgm:pt>
    <dgm:pt modelId="{C2A208AC-08DF-42E4-8905-71467FD38C19}" type="parTrans" cxnId="{8652CB08-D562-4495-90DF-81DD2C16068D}">
      <dgm:prSet/>
      <dgm:spPr/>
      <dgm:t>
        <a:bodyPr/>
        <a:lstStyle/>
        <a:p>
          <a:endParaRPr lang="tr-TR">
            <a:solidFill>
              <a:schemeClr val="tx1"/>
            </a:solidFill>
          </a:endParaRPr>
        </a:p>
      </dgm:t>
    </dgm:pt>
    <dgm:pt modelId="{761AD4F8-04C9-4F55-993B-96914D20EAE1}" type="sibTrans" cxnId="{8652CB08-D562-4495-90DF-81DD2C16068D}">
      <dgm:prSet/>
      <dgm:spPr/>
      <dgm:t>
        <a:bodyPr/>
        <a:lstStyle/>
        <a:p>
          <a:endParaRPr lang="tr-TR">
            <a:solidFill>
              <a:schemeClr val="tx1"/>
            </a:solidFill>
          </a:endParaRPr>
        </a:p>
      </dgm:t>
    </dgm:pt>
    <dgm:pt modelId="{AD78B5A0-FF0B-48F7-8F7E-8C8B7B5077FE}">
      <dgm:prSet phldrT="[Metin]" custT="1"/>
      <dgm:spPr/>
      <dgm:t>
        <a:bodyPr rtlCol="0"/>
        <a:lstStyle/>
        <a:p>
          <a:r>
            <a:rPr lang="tr-TR" sz="1800" b="1" noProof="0" dirty="0">
              <a:solidFill>
                <a:schemeClr val="tx1"/>
              </a:solidFill>
            </a:rPr>
            <a:t>İç Cephe Bakım ve Temizlik</a:t>
          </a:r>
        </a:p>
      </dgm:t>
    </dgm:pt>
    <dgm:pt modelId="{B4B80CFD-1245-43A3-946E-EECBFCAD832D}" type="parTrans" cxnId="{FA3F2520-CF44-44C2-B02D-663AB246EE68}">
      <dgm:prSet/>
      <dgm:spPr/>
      <dgm:t>
        <a:bodyPr/>
        <a:lstStyle/>
        <a:p>
          <a:endParaRPr lang="tr-TR"/>
        </a:p>
      </dgm:t>
    </dgm:pt>
    <dgm:pt modelId="{CFCE8FA7-7991-4C24-B26F-B297EB2C2C22}" type="sibTrans" cxnId="{FA3F2520-CF44-44C2-B02D-663AB246EE68}">
      <dgm:prSet/>
      <dgm:spPr/>
      <dgm:t>
        <a:bodyPr/>
        <a:lstStyle/>
        <a:p>
          <a:endParaRPr lang="tr-TR"/>
        </a:p>
      </dgm:t>
    </dgm:pt>
    <dgm:pt modelId="{1EEC4910-1C3F-4E42-A3CD-BE992A2EE839}">
      <dgm:prSet phldrT="[Metin]" custT="1"/>
      <dgm:spPr/>
      <dgm:t>
        <a:bodyPr rtlCol="0"/>
        <a:lstStyle/>
        <a:p>
          <a:r>
            <a:rPr lang="tr-TR" sz="1800" b="1" noProof="0" dirty="0">
              <a:solidFill>
                <a:schemeClr val="tx1"/>
              </a:solidFill>
            </a:rPr>
            <a:t>Ortak Alan Sigortası</a:t>
          </a:r>
        </a:p>
      </dgm:t>
    </dgm:pt>
    <dgm:pt modelId="{B9B02673-C7CA-48F6-9130-2BE8F51B8D87}" type="parTrans" cxnId="{53318C62-6AE3-429B-905F-EC38BC552EA2}">
      <dgm:prSet/>
      <dgm:spPr/>
      <dgm:t>
        <a:bodyPr/>
        <a:lstStyle/>
        <a:p>
          <a:endParaRPr lang="tr-TR"/>
        </a:p>
      </dgm:t>
    </dgm:pt>
    <dgm:pt modelId="{01F15A8A-C9F6-4CFA-A170-C428D623B352}" type="sibTrans" cxnId="{53318C62-6AE3-429B-905F-EC38BC552EA2}">
      <dgm:prSet/>
      <dgm:spPr/>
      <dgm:t>
        <a:bodyPr/>
        <a:lstStyle/>
        <a:p>
          <a:endParaRPr lang="tr-TR"/>
        </a:p>
      </dgm:t>
    </dgm:pt>
    <dgm:pt modelId="{293FCCE6-B1C4-405A-99F6-89860635A9BC}">
      <dgm:prSet phldrT="[Metin]" custT="1"/>
      <dgm:spPr/>
      <dgm:t>
        <a:bodyPr rtlCol="0"/>
        <a:lstStyle/>
        <a:p>
          <a:r>
            <a:rPr lang="tr-TR" sz="1800" b="1" noProof="0" dirty="0">
              <a:solidFill>
                <a:schemeClr val="tx1"/>
              </a:solidFill>
            </a:rPr>
            <a:t>Anlaşmalı Kurumlar</a:t>
          </a:r>
        </a:p>
      </dgm:t>
    </dgm:pt>
    <dgm:pt modelId="{E3C39783-BE91-4A44-9804-C3D8AEAA73FB}" type="parTrans" cxnId="{11534145-2CCF-4C31-BC4A-BB54D31F4DAC}">
      <dgm:prSet/>
      <dgm:spPr/>
      <dgm:t>
        <a:bodyPr/>
        <a:lstStyle/>
        <a:p>
          <a:endParaRPr lang="tr-TR"/>
        </a:p>
      </dgm:t>
    </dgm:pt>
    <dgm:pt modelId="{A752197D-776A-45E9-999C-53C146CDB916}" type="sibTrans" cxnId="{11534145-2CCF-4C31-BC4A-BB54D31F4DAC}">
      <dgm:prSet/>
      <dgm:spPr/>
      <dgm:t>
        <a:bodyPr/>
        <a:lstStyle/>
        <a:p>
          <a:endParaRPr lang="tr-TR"/>
        </a:p>
      </dgm:t>
    </dgm:pt>
    <dgm:pt modelId="{38B0B456-4F4A-45AF-957E-A20968AFB0DD}">
      <dgm:prSet phldrT="[Metin]" custT="1"/>
      <dgm:spPr/>
      <dgm:t>
        <a:bodyPr rtlCol="0"/>
        <a:lstStyle/>
        <a:p>
          <a:r>
            <a:rPr lang="tr-TR" sz="1800" b="1" noProof="0" dirty="0">
              <a:solidFill>
                <a:schemeClr val="tx1"/>
              </a:solidFill>
            </a:rPr>
            <a:t>Çilingir Servisi</a:t>
          </a:r>
        </a:p>
      </dgm:t>
    </dgm:pt>
    <dgm:pt modelId="{8484402C-1897-405D-85C6-5C80F92A7A43}" type="parTrans" cxnId="{265E6F07-16E6-41A1-A681-48785137489E}">
      <dgm:prSet/>
      <dgm:spPr/>
      <dgm:t>
        <a:bodyPr/>
        <a:lstStyle/>
        <a:p>
          <a:endParaRPr lang="tr-TR"/>
        </a:p>
      </dgm:t>
    </dgm:pt>
    <dgm:pt modelId="{3D79829F-407A-48BE-BAA4-6A7AF4684FF8}" type="sibTrans" cxnId="{265E6F07-16E6-41A1-A681-48785137489E}">
      <dgm:prSet/>
      <dgm:spPr/>
      <dgm:t>
        <a:bodyPr/>
        <a:lstStyle/>
        <a:p>
          <a:endParaRPr lang="tr-TR"/>
        </a:p>
      </dgm:t>
    </dgm:pt>
    <dgm:pt modelId="{3E14D545-385A-465A-8AEB-86A23E49078E}">
      <dgm:prSet phldrT="[Metin]" custT="1"/>
      <dgm:spPr/>
      <dgm:t>
        <a:bodyPr rtlCol="0"/>
        <a:lstStyle/>
        <a:p>
          <a:r>
            <a:rPr lang="tr-TR" sz="1800" b="1" noProof="0" dirty="0">
              <a:solidFill>
                <a:schemeClr val="tx1"/>
              </a:solidFill>
            </a:rPr>
            <a:t>İlaçlama ve Haşere Temizliği</a:t>
          </a:r>
        </a:p>
      </dgm:t>
    </dgm:pt>
    <dgm:pt modelId="{380399D6-67FA-44A7-A43B-2801D2497692}" type="parTrans" cxnId="{A19F4DDC-A988-4BB8-9914-24CE6B719A9F}">
      <dgm:prSet/>
      <dgm:spPr/>
      <dgm:t>
        <a:bodyPr/>
        <a:lstStyle/>
        <a:p>
          <a:endParaRPr lang="tr-TR"/>
        </a:p>
      </dgm:t>
    </dgm:pt>
    <dgm:pt modelId="{CB788A09-D0E1-46E7-9A84-46C3CC79052E}" type="sibTrans" cxnId="{A19F4DDC-A988-4BB8-9914-24CE6B719A9F}">
      <dgm:prSet/>
      <dgm:spPr/>
      <dgm:t>
        <a:bodyPr/>
        <a:lstStyle/>
        <a:p>
          <a:endParaRPr lang="tr-TR"/>
        </a:p>
      </dgm:t>
    </dgm:pt>
    <dgm:pt modelId="{AFC4A5AF-02C5-4D7A-8890-41DFCED15E4D}">
      <dgm:prSet phldrT="[Metin]" custT="1"/>
      <dgm:spPr/>
      <dgm:t>
        <a:bodyPr rtlCol="0"/>
        <a:lstStyle/>
        <a:p>
          <a:r>
            <a:rPr lang="tr-TR" sz="1800" b="1" noProof="0" dirty="0">
              <a:solidFill>
                <a:schemeClr val="tx1"/>
              </a:solidFill>
            </a:rPr>
            <a:t>Yeşil Bina </a:t>
          </a:r>
        </a:p>
      </dgm:t>
    </dgm:pt>
    <dgm:pt modelId="{1C350234-2DD2-475E-A31D-93F87F0BEDAC}" type="parTrans" cxnId="{EC608946-8160-43C8-88E7-407A77120A3A}">
      <dgm:prSet/>
      <dgm:spPr/>
      <dgm:t>
        <a:bodyPr/>
        <a:lstStyle/>
        <a:p>
          <a:endParaRPr lang="tr-TR"/>
        </a:p>
      </dgm:t>
    </dgm:pt>
    <dgm:pt modelId="{7F59AD09-097E-471C-9C11-F35A6A2D097D}" type="sibTrans" cxnId="{EC608946-8160-43C8-88E7-407A77120A3A}">
      <dgm:prSet/>
      <dgm:spPr/>
      <dgm:t>
        <a:bodyPr/>
        <a:lstStyle/>
        <a:p>
          <a:endParaRPr lang="tr-TR"/>
        </a:p>
      </dgm:t>
    </dgm:pt>
    <dgm:pt modelId="{0E4F1575-C6A9-4CE9-A200-E43581F8EC9D}" type="pres">
      <dgm:prSet presAssocID="{D75A9632-4EB0-4862-92FF-00CF01BE2205}" presName="vert0" presStyleCnt="0">
        <dgm:presLayoutVars>
          <dgm:dir/>
          <dgm:animOne val="branch"/>
          <dgm:animLvl val="lvl"/>
        </dgm:presLayoutVars>
      </dgm:prSet>
      <dgm:spPr/>
    </dgm:pt>
    <dgm:pt modelId="{68F040D3-763E-4AF9-9EEA-45A59D08D1AB}" type="pres">
      <dgm:prSet presAssocID="{5D3F0ED0-2EB6-453D-BE4B-4BBCD8987238}" presName="thickLine" presStyleLbl="alignNode1" presStyleIdx="0" presStyleCnt="18"/>
      <dgm:spPr/>
    </dgm:pt>
    <dgm:pt modelId="{E980671F-7A0F-4388-BE11-E3F5B1B1010E}" type="pres">
      <dgm:prSet presAssocID="{5D3F0ED0-2EB6-453D-BE4B-4BBCD8987238}" presName="horz1" presStyleCnt="0"/>
      <dgm:spPr/>
    </dgm:pt>
    <dgm:pt modelId="{ECB6627A-B955-405B-B4D2-2E5A57A9045B}" type="pres">
      <dgm:prSet presAssocID="{5D3F0ED0-2EB6-453D-BE4B-4BBCD8987238}" presName="tx1" presStyleLbl="revTx" presStyleIdx="0" presStyleCnt="18"/>
      <dgm:spPr/>
    </dgm:pt>
    <dgm:pt modelId="{08F38D46-E74B-45E2-8C85-C41A78DBD16C}" type="pres">
      <dgm:prSet presAssocID="{5D3F0ED0-2EB6-453D-BE4B-4BBCD8987238}" presName="vert1" presStyleCnt="0"/>
      <dgm:spPr/>
    </dgm:pt>
    <dgm:pt modelId="{00A887FD-AA52-461F-B869-1D4C17CA4D03}" type="pres">
      <dgm:prSet presAssocID="{AD78B5A0-FF0B-48F7-8F7E-8C8B7B5077FE}" presName="thickLine" presStyleLbl="alignNode1" presStyleIdx="1" presStyleCnt="18"/>
      <dgm:spPr/>
    </dgm:pt>
    <dgm:pt modelId="{EF9F39EF-F994-44C7-96CD-2D28678F89E6}" type="pres">
      <dgm:prSet presAssocID="{AD78B5A0-FF0B-48F7-8F7E-8C8B7B5077FE}" presName="horz1" presStyleCnt="0"/>
      <dgm:spPr/>
    </dgm:pt>
    <dgm:pt modelId="{389DF181-DB36-4E1F-9426-6E2D49ADC367}" type="pres">
      <dgm:prSet presAssocID="{AD78B5A0-FF0B-48F7-8F7E-8C8B7B5077FE}" presName="tx1" presStyleLbl="revTx" presStyleIdx="1" presStyleCnt="18"/>
      <dgm:spPr/>
    </dgm:pt>
    <dgm:pt modelId="{4BD50FD3-7390-418C-8DB9-C5109D4CEC89}" type="pres">
      <dgm:prSet presAssocID="{AD78B5A0-FF0B-48F7-8F7E-8C8B7B5077FE}" presName="vert1" presStyleCnt="0"/>
      <dgm:spPr/>
    </dgm:pt>
    <dgm:pt modelId="{DD494359-E63C-459D-92D0-EBD87633E67C}" type="pres">
      <dgm:prSet presAssocID="{00C4C7D7-43FB-4C62-B653-0BAA02E17855}" presName="thickLine" presStyleLbl="alignNode1" presStyleIdx="2" presStyleCnt="18"/>
      <dgm:spPr/>
    </dgm:pt>
    <dgm:pt modelId="{494A5D44-8A8A-45D8-A7A9-A0D88EDD8CA5}" type="pres">
      <dgm:prSet presAssocID="{00C4C7D7-43FB-4C62-B653-0BAA02E17855}" presName="horz1" presStyleCnt="0"/>
      <dgm:spPr/>
    </dgm:pt>
    <dgm:pt modelId="{0EFDB536-DF34-4925-BE23-50EA5D123D23}" type="pres">
      <dgm:prSet presAssocID="{00C4C7D7-43FB-4C62-B653-0BAA02E17855}" presName="tx1" presStyleLbl="revTx" presStyleIdx="2" presStyleCnt="18"/>
      <dgm:spPr/>
    </dgm:pt>
    <dgm:pt modelId="{FEA77780-507F-412B-8CE0-0E5673A93B99}" type="pres">
      <dgm:prSet presAssocID="{00C4C7D7-43FB-4C62-B653-0BAA02E17855}" presName="vert1" presStyleCnt="0"/>
      <dgm:spPr/>
    </dgm:pt>
    <dgm:pt modelId="{FEB8A97E-A448-457A-BD40-6C771A639F52}" type="pres">
      <dgm:prSet presAssocID="{BE3AF4B6-F5EC-44DF-9BDC-CB79D95FB3F4}" presName="thickLine" presStyleLbl="alignNode1" presStyleIdx="3" presStyleCnt="18"/>
      <dgm:spPr/>
    </dgm:pt>
    <dgm:pt modelId="{1FD8A528-0D95-4A78-BCBE-02AF2FC7F254}" type="pres">
      <dgm:prSet presAssocID="{BE3AF4B6-F5EC-44DF-9BDC-CB79D95FB3F4}" presName="horz1" presStyleCnt="0"/>
      <dgm:spPr/>
    </dgm:pt>
    <dgm:pt modelId="{94A186AD-2B7F-49D3-9CE1-E265D63A0D15}" type="pres">
      <dgm:prSet presAssocID="{BE3AF4B6-F5EC-44DF-9BDC-CB79D95FB3F4}" presName="tx1" presStyleLbl="revTx" presStyleIdx="3" presStyleCnt="18"/>
      <dgm:spPr/>
    </dgm:pt>
    <dgm:pt modelId="{F1F68E82-757D-40C7-9879-0D37603DB6EC}" type="pres">
      <dgm:prSet presAssocID="{BE3AF4B6-F5EC-44DF-9BDC-CB79D95FB3F4}" presName="vert1" presStyleCnt="0"/>
      <dgm:spPr/>
    </dgm:pt>
    <dgm:pt modelId="{85106B03-6AA7-4954-B9EB-8B45EF4422AB}" type="pres">
      <dgm:prSet presAssocID="{FF909A14-25A5-45A5-8B82-128260775AFC}" presName="thickLine" presStyleLbl="alignNode1" presStyleIdx="4" presStyleCnt="18"/>
      <dgm:spPr/>
    </dgm:pt>
    <dgm:pt modelId="{CE1DDBED-23CD-487C-A0EB-2B1FC8E25C5A}" type="pres">
      <dgm:prSet presAssocID="{FF909A14-25A5-45A5-8B82-128260775AFC}" presName="horz1" presStyleCnt="0"/>
      <dgm:spPr/>
    </dgm:pt>
    <dgm:pt modelId="{94EE052E-78D3-479C-9348-869FFBEB40EE}" type="pres">
      <dgm:prSet presAssocID="{FF909A14-25A5-45A5-8B82-128260775AFC}" presName="tx1" presStyleLbl="revTx" presStyleIdx="4" presStyleCnt="18"/>
      <dgm:spPr/>
    </dgm:pt>
    <dgm:pt modelId="{E78621A6-9BAA-4018-AF7E-C307A8C457B7}" type="pres">
      <dgm:prSet presAssocID="{FF909A14-25A5-45A5-8B82-128260775AFC}" presName="vert1" presStyleCnt="0"/>
      <dgm:spPr/>
    </dgm:pt>
    <dgm:pt modelId="{1283D310-0FA1-4688-84E3-394FE534FECD}" type="pres">
      <dgm:prSet presAssocID="{988F08FF-D770-4A5E-963A-8B35EB25C272}" presName="thickLine" presStyleLbl="alignNode1" presStyleIdx="5" presStyleCnt="18"/>
      <dgm:spPr/>
    </dgm:pt>
    <dgm:pt modelId="{98DFDC04-A538-4125-B318-B74150F16BC9}" type="pres">
      <dgm:prSet presAssocID="{988F08FF-D770-4A5E-963A-8B35EB25C272}" presName="horz1" presStyleCnt="0"/>
      <dgm:spPr/>
    </dgm:pt>
    <dgm:pt modelId="{90329B7A-FDD7-4385-8F64-A6CBDE51C1A4}" type="pres">
      <dgm:prSet presAssocID="{988F08FF-D770-4A5E-963A-8B35EB25C272}" presName="tx1" presStyleLbl="revTx" presStyleIdx="5" presStyleCnt="18"/>
      <dgm:spPr/>
    </dgm:pt>
    <dgm:pt modelId="{77DBE999-1841-449C-A319-350C4F362323}" type="pres">
      <dgm:prSet presAssocID="{988F08FF-D770-4A5E-963A-8B35EB25C272}" presName="vert1" presStyleCnt="0"/>
      <dgm:spPr/>
    </dgm:pt>
    <dgm:pt modelId="{F9086D60-F6AD-4E5A-A429-92AA506BBE34}" type="pres">
      <dgm:prSet presAssocID="{34CC2610-6D21-4FBF-9976-18A4EC9D986F}" presName="thickLine" presStyleLbl="alignNode1" presStyleIdx="6" presStyleCnt="18"/>
      <dgm:spPr/>
    </dgm:pt>
    <dgm:pt modelId="{D4ABE3FE-3E8C-484A-A269-3F5824CFB23E}" type="pres">
      <dgm:prSet presAssocID="{34CC2610-6D21-4FBF-9976-18A4EC9D986F}" presName="horz1" presStyleCnt="0"/>
      <dgm:spPr/>
    </dgm:pt>
    <dgm:pt modelId="{A895E58C-4648-432C-AB1B-E910EC8EEDBC}" type="pres">
      <dgm:prSet presAssocID="{34CC2610-6D21-4FBF-9976-18A4EC9D986F}" presName="tx1" presStyleLbl="revTx" presStyleIdx="6" presStyleCnt="18"/>
      <dgm:spPr/>
    </dgm:pt>
    <dgm:pt modelId="{EE2D2FEF-BD5C-4C67-8823-9748B632235D}" type="pres">
      <dgm:prSet presAssocID="{34CC2610-6D21-4FBF-9976-18A4EC9D986F}" presName="vert1" presStyleCnt="0"/>
      <dgm:spPr/>
    </dgm:pt>
    <dgm:pt modelId="{6060BBEA-18B1-4B72-932A-2A8872F0BFCE}" type="pres">
      <dgm:prSet presAssocID="{794D760D-C549-4548-BC99-DE0938919516}" presName="thickLine" presStyleLbl="alignNode1" presStyleIdx="7" presStyleCnt="18"/>
      <dgm:spPr/>
    </dgm:pt>
    <dgm:pt modelId="{F23AD785-52C3-49B0-A7E3-2981814CE0AA}" type="pres">
      <dgm:prSet presAssocID="{794D760D-C549-4548-BC99-DE0938919516}" presName="horz1" presStyleCnt="0"/>
      <dgm:spPr/>
    </dgm:pt>
    <dgm:pt modelId="{B192DFF6-F6F5-4AE4-9ADF-D8A0ED4B8ED1}" type="pres">
      <dgm:prSet presAssocID="{794D760D-C549-4548-BC99-DE0938919516}" presName="tx1" presStyleLbl="revTx" presStyleIdx="7" presStyleCnt="18"/>
      <dgm:spPr/>
    </dgm:pt>
    <dgm:pt modelId="{10DF62B3-851B-4C2D-9DD9-507B866E0C19}" type="pres">
      <dgm:prSet presAssocID="{794D760D-C549-4548-BC99-DE0938919516}" presName="vert1" presStyleCnt="0"/>
      <dgm:spPr/>
    </dgm:pt>
    <dgm:pt modelId="{2E346D2D-296F-4533-A365-7005225017D7}" type="pres">
      <dgm:prSet presAssocID="{C1735F20-B8A0-4C18-B9FF-7454B9027FB8}" presName="thickLine" presStyleLbl="alignNode1" presStyleIdx="8" presStyleCnt="18"/>
      <dgm:spPr/>
    </dgm:pt>
    <dgm:pt modelId="{98736D1B-4338-4AC5-A8BD-DB5129786D5F}" type="pres">
      <dgm:prSet presAssocID="{C1735F20-B8A0-4C18-B9FF-7454B9027FB8}" presName="horz1" presStyleCnt="0"/>
      <dgm:spPr/>
    </dgm:pt>
    <dgm:pt modelId="{8FD8679A-F2EB-4C71-B285-0BC2E4177404}" type="pres">
      <dgm:prSet presAssocID="{C1735F20-B8A0-4C18-B9FF-7454B9027FB8}" presName="tx1" presStyleLbl="revTx" presStyleIdx="8" presStyleCnt="18"/>
      <dgm:spPr/>
    </dgm:pt>
    <dgm:pt modelId="{D96BD7AD-C94A-413A-A1D6-F9DCB217BBDC}" type="pres">
      <dgm:prSet presAssocID="{C1735F20-B8A0-4C18-B9FF-7454B9027FB8}" presName="vert1" presStyleCnt="0"/>
      <dgm:spPr/>
    </dgm:pt>
    <dgm:pt modelId="{7ABBB8A9-D67D-42F6-AC6C-4D561456ED63}" type="pres">
      <dgm:prSet presAssocID="{BEBFB06D-6EAB-4790-8D2F-8C5BBAA4385C}" presName="thickLine" presStyleLbl="alignNode1" presStyleIdx="9" presStyleCnt="18"/>
      <dgm:spPr/>
    </dgm:pt>
    <dgm:pt modelId="{7883FCC3-BAF4-4441-8DBD-5CA96F231792}" type="pres">
      <dgm:prSet presAssocID="{BEBFB06D-6EAB-4790-8D2F-8C5BBAA4385C}" presName="horz1" presStyleCnt="0"/>
      <dgm:spPr/>
    </dgm:pt>
    <dgm:pt modelId="{C3E52EA6-BD9F-45BC-B194-087287146273}" type="pres">
      <dgm:prSet presAssocID="{BEBFB06D-6EAB-4790-8D2F-8C5BBAA4385C}" presName="tx1" presStyleLbl="revTx" presStyleIdx="9" presStyleCnt="18"/>
      <dgm:spPr/>
    </dgm:pt>
    <dgm:pt modelId="{916D30AA-C3F0-473B-BEE2-E4CB18802330}" type="pres">
      <dgm:prSet presAssocID="{BEBFB06D-6EAB-4790-8D2F-8C5BBAA4385C}" presName="vert1" presStyleCnt="0"/>
      <dgm:spPr/>
    </dgm:pt>
    <dgm:pt modelId="{FBB2D0FA-8B3F-4A38-AA1D-784DEBDA0E80}" type="pres">
      <dgm:prSet presAssocID="{D9EE7704-4BE5-4191-A763-93045DCA2257}" presName="thickLine" presStyleLbl="alignNode1" presStyleIdx="10" presStyleCnt="18"/>
      <dgm:spPr/>
    </dgm:pt>
    <dgm:pt modelId="{51B19624-17C2-4B12-ACE0-8A8C9C62158F}" type="pres">
      <dgm:prSet presAssocID="{D9EE7704-4BE5-4191-A763-93045DCA2257}" presName="horz1" presStyleCnt="0"/>
      <dgm:spPr/>
    </dgm:pt>
    <dgm:pt modelId="{530A9202-200A-41AF-A131-02425875EA69}" type="pres">
      <dgm:prSet presAssocID="{D9EE7704-4BE5-4191-A763-93045DCA2257}" presName="tx1" presStyleLbl="revTx" presStyleIdx="10" presStyleCnt="18"/>
      <dgm:spPr/>
    </dgm:pt>
    <dgm:pt modelId="{AAD7CCCB-FB62-4D15-A4B3-7B5A1B501A86}" type="pres">
      <dgm:prSet presAssocID="{D9EE7704-4BE5-4191-A763-93045DCA2257}" presName="vert1" presStyleCnt="0"/>
      <dgm:spPr/>
    </dgm:pt>
    <dgm:pt modelId="{6A390745-224E-44C3-A92F-F60CB6FC9D71}" type="pres">
      <dgm:prSet presAssocID="{A09F2B69-8ADC-45B6-B290-F8D15EB1B88A}" presName="thickLine" presStyleLbl="alignNode1" presStyleIdx="11" presStyleCnt="18"/>
      <dgm:spPr/>
    </dgm:pt>
    <dgm:pt modelId="{FC2FDEEE-416B-4872-AF28-590E440F52FC}" type="pres">
      <dgm:prSet presAssocID="{A09F2B69-8ADC-45B6-B290-F8D15EB1B88A}" presName="horz1" presStyleCnt="0"/>
      <dgm:spPr/>
    </dgm:pt>
    <dgm:pt modelId="{A23D7001-73D3-402E-B482-0AFDFDD89EBF}" type="pres">
      <dgm:prSet presAssocID="{A09F2B69-8ADC-45B6-B290-F8D15EB1B88A}" presName="tx1" presStyleLbl="revTx" presStyleIdx="11" presStyleCnt="18"/>
      <dgm:spPr/>
    </dgm:pt>
    <dgm:pt modelId="{B3A9481B-0784-412F-B170-37CB09B218FD}" type="pres">
      <dgm:prSet presAssocID="{A09F2B69-8ADC-45B6-B290-F8D15EB1B88A}" presName="vert1" presStyleCnt="0"/>
      <dgm:spPr/>
    </dgm:pt>
    <dgm:pt modelId="{BC29BB95-A9DC-4F2B-9F75-0B412CA65E7A}" type="pres">
      <dgm:prSet presAssocID="{23A2EA79-B4F8-4826-BD6A-4DC2D048CCDC}" presName="thickLine" presStyleLbl="alignNode1" presStyleIdx="12" presStyleCnt="18"/>
      <dgm:spPr/>
    </dgm:pt>
    <dgm:pt modelId="{9E3D8AA0-6A54-4004-BC97-E38388D2E427}" type="pres">
      <dgm:prSet presAssocID="{23A2EA79-B4F8-4826-BD6A-4DC2D048CCDC}" presName="horz1" presStyleCnt="0"/>
      <dgm:spPr/>
    </dgm:pt>
    <dgm:pt modelId="{9DDC7808-93E1-4E15-B1B3-6775BAD6DCEB}" type="pres">
      <dgm:prSet presAssocID="{23A2EA79-B4F8-4826-BD6A-4DC2D048CCDC}" presName="tx1" presStyleLbl="revTx" presStyleIdx="12" presStyleCnt="18"/>
      <dgm:spPr/>
    </dgm:pt>
    <dgm:pt modelId="{6B23389B-3F33-4313-A1F1-312C433D9B8C}" type="pres">
      <dgm:prSet presAssocID="{23A2EA79-B4F8-4826-BD6A-4DC2D048CCDC}" presName="vert1" presStyleCnt="0"/>
      <dgm:spPr/>
    </dgm:pt>
    <dgm:pt modelId="{03B5FF5A-A48D-49B3-BE1A-78CCAE01C401}" type="pres">
      <dgm:prSet presAssocID="{38B0B456-4F4A-45AF-957E-A20968AFB0DD}" presName="thickLine" presStyleLbl="alignNode1" presStyleIdx="13" presStyleCnt="18"/>
      <dgm:spPr/>
    </dgm:pt>
    <dgm:pt modelId="{96DE3761-9C6E-4863-AD53-10C3F50154B2}" type="pres">
      <dgm:prSet presAssocID="{38B0B456-4F4A-45AF-957E-A20968AFB0DD}" presName="horz1" presStyleCnt="0"/>
      <dgm:spPr/>
    </dgm:pt>
    <dgm:pt modelId="{D46C40AD-46FA-483A-9CDC-8C279300BFAD}" type="pres">
      <dgm:prSet presAssocID="{38B0B456-4F4A-45AF-957E-A20968AFB0DD}" presName="tx1" presStyleLbl="revTx" presStyleIdx="13" presStyleCnt="18"/>
      <dgm:spPr/>
    </dgm:pt>
    <dgm:pt modelId="{9DA96360-746D-48A8-A236-EE51F03DF750}" type="pres">
      <dgm:prSet presAssocID="{38B0B456-4F4A-45AF-957E-A20968AFB0DD}" presName="vert1" presStyleCnt="0"/>
      <dgm:spPr/>
    </dgm:pt>
    <dgm:pt modelId="{D6084B31-5015-434F-8565-4EF5775648FB}" type="pres">
      <dgm:prSet presAssocID="{3E14D545-385A-465A-8AEB-86A23E49078E}" presName="thickLine" presStyleLbl="alignNode1" presStyleIdx="14" presStyleCnt="18"/>
      <dgm:spPr/>
    </dgm:pt>
    <dgm:pt modelId="{43BE8E5C-A423-4947-8DB6-2F1C749BD4CF}" type="pres">
      <dgm:prSet presAssocID="{3E14D545-385A-465A-8AEB-86A23E49078E}" presName="horz1" presStyleCnt="0"/>
      <dgm:spPr/>
    </dgm:pt>
    <dgm:pt modelId="{496774B4-7F99-4EE8-809B-0E2BC8460955}" type="pres">
      <dgm:prSet presAssocID="{3E14D545-385A-465A-8AEB-86A23E49078E}" presName="tx1" presStyleLbl="revTx" presStyleIdx="14" presStyleCnt="18"/>
      <dgm:spPr/>
    </dgm:pt>
    <dgm:pt modelId="{25623AE8-428D-47E1-AD62-21B3F77BE587}" type="pres">
      <dgm:prSet presAssocID="{3E14D545-385A-465A-8AEB-86A23E49078E}" presName="vert1" presStyleCnt="0"/>
      <dgm:spPr/>
    </dgm:pt>
    <dgm:pt modelId="{7D70C1BE-A4E1-4B98-BB53-ABA83B5FF8E1}" type="pres">
      <dgm:prSet presAssocID="{1EEC4910-1C3F-4E42-A3CD-BE992A2EE839}" presName="thickLine" presStyleLbl="alignNode1" presStyleIdx="15" presStyleCnt="18"/>
      <dgm:spPr/>
    </dgm:pt>
    <dgm:pt modelId="{1B734A85-5CE3-4ED2-A110-5024D0571121}" type="pres">
      <dgm:prSet presAssocID="{1EEC4910-1C3F-4E42-A3CD-BE992A2EE839}" presName="horz1" presStyleCnt="0"/>
      <dgm:spPr/>
    </dgm:pt>
    <dgm:pt modelId="{C1DA99DA-D20D-482A-9EED-79AA7254DD88}" type="pres">
      <dgm:prSet presAssocID="{1EEC4910-1C3F-4E42-A3CD-BE992A2EE839}" presName="tx1" presStyleLbl="revTx" presStyleIdx="15" presStyleCnt="18"/>
      <dgm:spPr/>
    </dgm:pt>
    <dgm:pt modelId="{71A2548C-9F0B-4EDB-8BD1-B84E3ABE9282}" type="pres">
      <dgm:prSet presAssocID="{1EEC4910-1C3F-4E42-A3CD-BE992A2EE839}" presName="vert1" presStyleCnt="0"/>
      <dgm:spPr/>
    </dgm:pt>
    <dgm:pt modelId="{43C39E43-A67B-4374-AC8B-E6860B366364}" type="pres">
      <dgm:prSet presAssocID="{293FCCE6-B1C4-405A-99F6-89860635A9BC}" presName="thickLine" presStyleLbl="alignNode1" presStyleIdx="16" presStyleCnt="18"/>
      <dgm:spPr/>
    </dgm:pt>
    <dgm:pt modelId="{BFAD6CCC-2FCA-4E59-8A7E-2C9328C57A81}" type="pres">
      <dgm:prSet presAssocID="{293FCCE6-B1C4-405A-99F6-89860635A9BC}" presName="horz1" presStyleCnt="0"/>
      <dgm:spPr/>
    </dgm:pt>
    <dgm:pt modelId="{2B13D5CB-F2DA-476E-A6B7-DCE45B856B05}" type="pres">
      <dgm:prSet presAssocID="{293FCCE6-B1C4-405A-99F6-89860635A9BC}" presName="tx1" presStyleLbl="revTx" presStyleIdx="16" presStyleCnt="18"/>
      <dgm:spPr/>
    </dgm:pt>
    <dgm:pt modelId="{BDECF77D-EB1D-4A24-AABD-7BA14AB9492C}" type="pres">
      <dgm:prSet presAssocID="{293FCCE6-B1C4-405A-99F6-89860635A9BC}" presName="vert1" presStyleCnt="0"/>
      <dgm:spPr/>
    </dgm:pt>
    <dgm:pt modelId="{31D64729-5C46-4FEB-8C98-62710790D559}" type="pres">
      <dgm:prSet presAssocID="{AFC4A5AF-02C5-4D7A-8890-41DFCED15E4D}" presName="thickLine" presStyleLbl="alignNode1" presStyleIdx="17" presStyleCnt="18"/>
      <dgm:spPr/>
    </dgm:pt>
    <dgm:pt modelId="{BA969586-208F-40D9-807C-951F72781B7A}" type="pres">
      <dgm:prSet presAssocID="{AFC4A5AF-02C5-4D7A-8890-41DFCED15E4D}" presName="horz1" presStyleCnt="0"/>
      <dgm:spPr/>
    </dgm:pt>
    <dgm:pt modelId="{8B82767E-7E46-4036-AE8F-95684B8AB9EE}" type="pres">
      <dgm:prSet presAssocID="{AFC4A5AF-02C5-4D7A-8890-41DFCED15E4D}" presName="tx1" presStyleLbl="revTx" presStyleIdx="17" presStyleCnt="18"/>
      <dgm:spPr/>
    </dgm:pt>
    <dgm:pt modelId="{59E84CE0-2AE8-4166-880E-ACB8902B6BED}" type="pres">
      <dgm:prSet presAssocID="{AFC4A5AF-02C5-4D7A-8890-41DFCED15E4D}" presName="vert1" presStyleCnt="0"/>
      <dgm:spPr/>
    </dgm:pt>
  </dgm:ptLst>
  <dgm:cxnLst>
    <dgm:cxn modelId="{265E6F07-16E6-41A1-A681-48785137489E}" srcId="{D75A9632-4EB0-4862-92FF-00CF01BE2205}" destId="{38B0B456-4F4A-45AF-957E-A20968AFB0DD}" srcOrd="13" destOrd="0" parTransId="{8484402C-1897-405D-85C6-5C80F92A7A43}" sibTransId="{3D79829F-407A-48BE-BAA4-6A7AF4684FF8}"/>
    <dgm:cxn modelId="{8652CB08-D562-4495-90DF-81DD2C16068D}" srcId="{D75A9632-4EB0-4862-92FF-00CF01BE2205}" destId="{C1735F20-B8A0-4C18-B9FF-7454B9027FB8}" srcOrd="8" destOrd="0" parTransId="{C2A208AC-08DF-42E4-8905-71467FD38C19}" sibTransId="{761AD4F8-04C9-4F55-993B-96914D20EAE1}"/>
    <dgm:cxn modelId="{1610120B-938D-4C76-B0B1-880B71D1AACB}" srcId="{D75A9632-4EB0-4862-92FF-00CF01BE2205}" destId="{A09F2B69-8ADC-45B6-B290-F8D15EB1B88A}" srcOrd="11" destOrd="0" parTransId="{FA943863-067B-405C-AB84-A9176E1D091D}" sibTransId="{15F6084F-90BB-4F07-B56F-41FF1CE640E6}"/>
    <dgm:cxn modelId="{7DD13512-BF47-4430-B5BC-638881DE8D80}" type="presOf" srcId="{988F08FF-D770-4A5E-963A-8B35EB25C272}" destId="{90329B7A-FDD7-4385-8F64-A6CBDE51C1A4}" srcOrd="0" destOrd="0" presId="urn:microsoft.com/office/officeart/2008/layout/LinedList"/>
    <dgm:cxn modelId="{FA3F2520-CF44-44C2-B02D-663AB246EE68}" srcId="{D75A9632-4EB0-4862-92FF-00CF01BE2205}" destId="{AD78B5A0-FF0B-48F7-8F7E-8C8B7B5077FE}" srcOrd="1" destOrd="0" parTransId="{B4B80CFD-1245-43A3-946E-EECBFCAD832D}" sibTransId="{CFCE8FA7-7991-4C24-B26F-B297EB2C2C22}"/>
    <dgm:cxn modelId="{AC446826-3DE6-43FF-AB82-34246342FC8B}" type="presOf" srcId="{794D760D-C549-4548-BC99-DE0938919516}" destId="{B192DFF6-F6F5-4AE4-9ADF-D8A0ED4B8ED1}" srcOrd="0" destOrd="0" presId="urn:microsoft.com/office/officeart/2008/layout/LinedList"/>
    <dgm:cxn modelId="{46B2A82B-8BF0-4E0A-9A50-4A9343635017}" srcId="{D75A9632-4EB0-4862-92FF-00CF01BE2205}" destId="{794D760D-C549-4548-BC99-DE0938919516}" srcOrd="7" destOrd="0" parTransId="{AF03AF3E-8B13-41D4-95B6-A64B7DB1B4A2}" sibTransId="{E2C2C7EB-D7DE-4E08-94E8-248B7D7D0C62}"/>
    <dgm:cxn modelId="{221F9D2F-4459-4BFA-B893-B4117D996A31}" srcId="{D75A9632-4EB0-4862-92FF-00CF01BE2205}" destId="{23A2EA79-B4F8-4826-BD6A-4DC2D048CCDC}" srcOrd="12" destOrd="0" parTransId="{CF541720-00C4-4EDD-91B3-959F289C7B12}" sibTransId="{47AA6B33-9C60-434A-A4EC-ADE2D9893B72}"/>
    <dgm:cxn modelId="{663FA738-1B9D-46E1-A758-6A8E0E0FD1DE}" type="presOf" srcId="{38B0B456-4F4A-45AF-957E-A20968AFB0DD}" destId="{D46C40AD-46FA-483A-9CDC-8C279300BFAD}" srcOrd="0" destOrd="0" presId="urn:microsoft.com/office/officeart/2008/layout/LinedList"/>
    <dgm:cxn modelId="{DD9D0040-FF07-4712-BE90-6CC2071339AA}" type="presOf" srcId="{C1735F20-B8A0-4C18-B9FF-7454B9027FB8}" destId="{8FD8679A-F2EB-4C71-B285-0BC2E4177404}" srcOrd="0" destOrd="0" presId="urn:microsoft.com/office/officeart/2008/layout/LinedList"/>
    <dgm:cxn modelId="{87638C5C-9CE7-4D0A-9736-8626706FA0DD}" srcId="{D75A9632-4EB0-4862-92FF-00CF01BE2205}" destId="{D9EE7704-4BE5-4191-A763-93045DCA2257}" srcOrd="10" destOrd="0" parTransId="{8B19185A-2410-45A7-84B6-FE5B4F5563FD}" sibTransId="{588C0E7C-82CE-4C98-BB30-455217BCA1BA}"/>
    <dgm:cxn modelId="{8059B95D-5238-487F-9EF9-DC508342BA71}" srcId="{D75A9632-4EB0-4862-92FF-00CF01BE2205}" destId="{BE3AF4B6-F5EC-44DF-9BDC-CB79D95FB3F4}" srcOrd="3" destOrd="0" parTransId="{5DC69E6B-E902-4549-ACA2-C87487FCD048}" sibTransId="{3B148F1D-FDFC-4CDA-B894-16E41EDC0348}"/>
    <dgm:cxn modelId="{927AD860-051F-4009-B366-D3077FB0EE65}" srcId="{D75A9632-4EB0-4862-92FF-00CF01BE2205}" destId="{988F08FF-D770-4A5E-963A-8B35EB25C272}" srcOrd="5" destOrd="0" parTransId="{E328D5BA-558B-4F48-9FD9-2FA3FD12F2CB}" sibTransId="{B96EB3E2-5668-48D4-B0B6-2B66F8AA29A7}"/>
    <dgm:cxn modelId="{0B878962-FB18-4C41-B383-CEFEC2685BDA}" type="presOf" srcId="{BEBFB06D-6EAB-4790-8D2F-8C5BBAA4385C}" destId="{C3E52EA6-BD9F-45BC-B194-087287146273}" srcOrd="0" destOrd="0" presId="urn:microsoft.com/office/officeart/2008/layout/LinedList"/>
    <dgm:cxn modelId="{53318C62-6AE3-429B-905F-EC38BC552EA2}" srcId="{D75A9632-4EB0-4862-92FF-00CF01BE2205}" destId="{1EEC4910-1C3F-4E42-A3CD-BE992A2EE839}" srcOrd="15" destOrd="0" parTransId="{B9B02673-C7CA-48F6-9130-2BE8F51B8D87}" sibTransId="{01F15A8A-C9F6-4CFA-A170-C428D623B352}"/>
    <dgm:cxn modelId="{11534145-2CCF-4C31-BC4A-BB54D31F4DAC}" srcId="{D75A9632-4EB0-4862-92FF-00CF01BE2205}" destId="{293FCCE6-B1C4-405A-99F6-89860635A9BC}" srcOrd="16" destOrd="0" parTransId="{E3C39783-BE91-4A44-9804-C3D8AEAA73FB}" sibTransId="{A752197D-776A-45E9-999C-53C146CDB916}"/>
    <dgm:cxn modelId="{EC608946-8160-43C8-88E7-407A77120A3A}" srcId="{D75A9632-4EB0-4862-92FF-00CF01BE2205}" destId="{AFC4A5AF-02C5-4D7A-8890-41DFCED15E4D}" srcOrd="17" destOrd="0" parTransId="{1C350234-2DD2-475E-A31D-93F87F0BEDAC}" sibTransId="{7F59AD09-097E-471C-9C11-F35A6A2D097D}"/>
    <dgm:cxn modelId="{8843916B-ABD1-427B-B1FC-C472524445E0}" type="presOf" srcId="{1EEC4910-1C3F-4E42-A3CD-BE992A2EE839}" destId="{C1DA99DA-D20D-482A-9EED-79AA7254DD88}" srcOrd="0" destOrd="0" presId="urn:microsoft.com/office/officeart/2008/layout/LinedList"/>
    <dgm:cxn modelId="{B388D94E-5735-4EFB-8FDC-3B1BD4084AAD}" type="presOf" srcId="{AFC4A5AF-02C5-4D7A-8890-41DFCED15E4D}" destId="{8B82767E-7E46-4036-AE8F-95684B8AB9EE}" srcOrd="0" destOrd="0" presId="urn:microsoft.com/office/officeart/2008/layout/LinedList"/>
    <dgm:cxn modelId="{36521671-690E-419B-BC33-2F2F5F551CC7}" type="presOf" srcId="{AD78B5A0-FF0B-48F7-8F7E-8C8B7B5077FE}" destId="{389DF181-DB36-4E1F-9426-6E2D49ADC367}" srcOrd="0" destOrd="0" presId="urn:microsoft.com/office/officeart/2008/layout/LinedList"/>
    <dgm:cxn modelId="{AC4F4454-F237-41D5-AAFA-0E8C5135F896}" type="presOf" srcId="{3E14D545-385A-465A-8AEB-86A23E49078E}" destId="{496774B4-7F99-4EE8-809B-0E2BC8460955}" srcOrd="0" destOrd="0" presId="urn:microsoft.com/office/officeart/2008/layout/LinedList"/>
    <dgm:cxn modelId="{6013628C-81BE-42D0-96B9-999F0382D570}" srcId="{D75A9632-4EB0-4862-92FF-00CF01BE2205}" destId="{00C4C7D7-43FB-4C62-B653-0BAA02E17855}" srcOrd="2" destOrd="0" parTransId="{D3913AE7-4A70-4B94-8990-85FA8AA36E6B}" sibTransId="{26407BAA-24CA-40B6-A34E-07DAAD20ECB5}"/>
    <dgm:cxn modelId="{D7F8468F-424D-4546-BB8C-BB8CDBBC4AB8}" type="presOf" srcId="{293FCCE6-B1C4-405A-99F6-89860635A9BC}" destId="{2B13D5CB-F2DA-476E-A6B7-DCE45B856B05}" srcOrd="0" destOrd="0" presId="urn:microsoft.com/office/officeart/2008/layout/LinedList"/>
    <dgm:cxn modelId="{DC7A4FA1-590E-402E-B3C9-432D9D9BC84E}" srcId="{D75A9632-4EB0-4862-92FF-00CF01BE2205}" destId="{5D3F0ED0-2EB6-453D-BE4B-4BBCD8987238}" srcOrd="0" destOrd="0" parTransId="{D6F3F8CC-AE84-4149-B520-1874B1B79F46}" sibTransId="{2E2BF50E-B394-4636-BF63-257039995E33}"/>
    <dgm:cxn modelId="{29FFB1A6-9837-4BAD-988E-9F1F6B1E49E4}" srcId="{D75A9632-4EB0-4862-92FF-00CF01BE2205}" destId="{34CC2610-6D21-4FBF-9976-18A4EC9D986F}" srcOrd="6" destOrd="0" parTransId="{693608C2-E4B9-4C9E-B03C-92F6BE4C5DDA}" sibTransId="{4CE6CE8B-ACF0-4B43-A79E-536339B8D96F}"/>
    <dgm:cxn modelId="{D3E9DAA7-D788-4107-9A2B-AD3322AD8CCA}" type="presOf" srcId="{FF909A14-25A5-45A5-8B82-128260775AFC}" destId="{94EE052E-78D3-479C-9348-869FFBEB40EE}" srcOrd="0" destOrd="0" presId="urn:microsoft.com/office/officeart/2008/layout/LinedList"/>
    <dgm:cxn modelId="{AF39B4AB-F6E3-4BA6-96D6-69B7296C527C}" srcId="{D75A9632-4EB0-4862-92FF-00CF01BE2205}" destId="{FF909A14-25A5-45A5-8B82-128260775AFC}" srcOrd="4" destOrd="0" parTransId="{94FB6245-43C7-4BFB-A621-6C29DEBB985C}" sibTransId="{1C1552F4-F4E7-458C-8717-31E7C7F80D63}"/>
    <dgm:cxn modelId="{C0DCDDAC-69DF-4D3A-ACFE-1FFF2C003837}" type="presOf" srcId="{D75A9632-4EB0-4862-92FF-00CF01BE2205}" destId="{0E4F1575-C6A9-4CE9-A200-E43581F8EC9D}" srcOrd="0" destOrd="0" presId="urn:microsoft.com/office/officeart/2008/layout/LinedList"/>
    <dgm:cxn modelId="{7D6C9FAD-540D-454F-B56C-37F809D77876}" type="presOf" srcId="{D9EE7704-4BE5-4191-A763-93045DCA2257}" destId="{530A9202-200A-41AF-A131-02425875EA69}" srcOrd="0" destOrd="0" presId="urn:microsoft.com/office/officeart/2008/layout/LinedList"/>
    <dgm:cxn modelId="{D4F8C3AF-927E-4755-AE70-5110CEEADD1B}" type="presOf" srcId="{00C4C7D7-43FB-4C62-B653-0BAA02E17855}" destId="{0EFDB536-DF34-4925-BE23-50EA5D123D23}" srcOrd="0" destOrd="0" presId="urn:microsoft.com/office/officeart/2008/layout/LinedList"/>
    <dgm:cxn modelId="{F24895B8-10CA-4FA2-9C2A-0B4A1805FC30}" srcId="{D75A9632-4EB0-4862-92FF-00CF01BE2205}" destId="{BEBFB06D-6EAB-4790-8D2F-8C5BBAA4385C}" srcOrd="9" destOrd="0" parTransId="{6CFC7569-04C7-422D-BD31-BEED4D7A52EF}" sibTransId="{24A71E96-FE2F-44E8-A9CB-9A5AE8B71767}"/>
    <dgm:cxn modelId="{9FE035CC-5712-42EB-A78C-7A22E1FC5147}" type="presOf" srcId="{34CC2610-6D21-4FBF-9976-18A4EC9D986F}" destId="{A895E58C-4648-432C-AB1B-E910EC8EEDBC}" srcOrd="0" destOrd="0" presId="urn:microsoft.com/office/officeart/2008/layout/LinedList"/>
    <dgm:cxn modelId="{80BCF6D3-30CF-47BA-A77C-BE72C19B2CAB}" type="presOf" srcId="{A09F2B69-8ADC-45B6-B290-F8D15EB1B88A}" destId="{A23D7001-73D3-402E-B482-0AFDFDD89EBF}" srcOrd="0" destOrd="0" presId="urn:microsoft.com/office/officeart/2008/layout/LinedList"/>
    <dgm:cxn modelId="{A19F4DDC-A988-4BB8-9914-24CE6B719A9F}" srcId="{D75A9632-4EB0-4862-92FF-00CF01BE2205}" destId="{3E14D545-385A-465A-8AEB-86A23E49078E}" srcOrd="14" destOrd="0" parTransId="{380399D6-67FA-44A7-A43B-2801D2497692}" sibTransId="{CB788A09-D0E1-46E7-9A84-46C3CC79052E}"/>
    <dgm:cxn modelId="{3E6350E4-8D74-4688-A868-09B1FC8108BA}" type="presOf" srcId="{5D3F0ED0-2EB6-453D-BE4B-4BBCD8987238}" destId="{ECB6627A-B955-405B-B4D2-2E5A57A9045B}" srcOrd="0" destOrd="0" presId="urn:microsoft.com/office/officeart/2008/layout/LinedList"/>
    <dgm:cxn modelId="{B1C049F0-C250-4164-A663-A9F100C396AE}" type="presOf" srcId="{BE3AF4B6-F5EC-44DF-9BDC-CB79D95FB3F4}" destId="{94A186AD-2B7F-49D3-9CE1-E265D63A0D15}" srcOrd="0" destOrd="0" presId="urn:microsoft.com/office/officeart/2008/layout/LinedList"/>
    <dgm:cxn modelId="{BE0C9AF9-6E80-4093-8385-5BC4E93F4104}" type="presOf" srcId="{23A2EA79-B4F8-4826-BD6A-4DC2D048CCDC}" destId="{9DDC7808-93E1-4E15-B1B3-6775BAD6DCEB}" srcOrd="0" destOrd="0" presId="urn:microsoft.com/office/officeart/2008/layout/LinedList"/>
    <dgm:cxn modelId="{C8468C62-D86A-4262-B8AC-6B8BD34C933E}" type="presParOf" srcId="{0E4F1575-C6A9-4CE9-A200-E43581F8EC9D}" destId="{68F040D3-763E-4AF9-9EEA-45A59D08D1AB}" srcOrd="0" destOrd="0" presId="urn:microsoft.com/office/officeart/2008/layout/LinedList"/>
    <dgm:cxn modelId="{74D9833E-FDCB-4FDC-8AB5-8CBC39E96F79}" type="presParOf" srcId="{0E4F1575-C6A9-4CE9-A200-E43581F8EC9D}" destId="{E980671F-7A0F-4388-BE11-E3F5B1B1010E}" srcOrd="1" destOrd="0" presId="urn:microsoft.com/office/officeart/2008/layout/LinedList"/>
    <dgm:cxn modelId="{B4156C4F-1B4A-403E-B119-5DC6D58DAAAE}" type="presParOf" srcId="{E980671F-7A0F-4388-BE11-E3F5B1B1010E}" destId="{ECB6627A-B955-405B-B4D2-2E5A57A9045B}" srcOrd="0" destOrd="0" presId="urn:microsoft.com/office/officeart/2008/layout/LinedList"/>
    <dgm:cxn modelId="{E090F0AB-7BBD-4FD4-8992-705C3E1761FD}" type="presParOf" srcId="{E980671F-7A0F-4388-BE11-E3F5B1B1010E}" destId="{08F38D46-E74B-45E2-8C85-C41A78DBD16C}" srcOrd="1" destOrd="0" presId="urn:microsoft.com/office/officeart/2008/layout/LinedList"/>
    <dgm:cxn modelId="{E56F81E9-8DC1-4895-AF88-6E69A99DD553}" type="presParOf" srcId="{0E4F1575-C6A9-4CE9-A200-E43581F8EC9D}" destId="{00A887FD-AA52-461F-B869-1D4C17CA4D03}" srcOrd="2" destOrd="0" presId="urn:microsoft.com/office/officeart/2008/layout/LinedList"/>
    <dgm:cxn modelId="{0ABF906F-F375-4F03-84B0-34491D1F9225}" type="presParOf" srcId="{0E4F1575-C6A9-4CE9-A200-E43581F8EC9D}" destId="{EF9F39EF-F994-44C7-96CD-2D28678F89E6}" srcOrd="3" destOrd="0" presId="urn:microsoft.com/office/officeart/2008/layout/LinedList"/>
    <dgm:cxn modelId="{ED2C8A9B-842E-464A-9B76-ED35C06BF718}" type="presParOf" srcId="{EF9F39EF-F994-44C7-96CD-2D28678F89E6}" destId="{389DF181-DB36-4E1F-9426-6E2D49ADC367}" srcOrd="0" destOrd="0" presId="urn:microsoft.com/office/officeart/2008/layout/LinedList"/>
    <dgm:cxn modelId="{52A77F42-1DF6-4EA2-A100-4CBE35DAE544}" type="presParOf" srcId="{EF9F39EF-F994-44C7-96CD-2D28678F89E6}" destId="{4BD50FD3-7390-418C-8DB9-C5109D4CEC89}" srcOrd="1" destOrd="0" presId="urn:microsoft.com/office/officeart/2008/layout/LinedList"/>
    <dgm:cxn modelId="{26E6015F-D235-4C0D-8FDC-05918CAA247D}" type="presParOf" srcId="{0E4F1575-C6A9-4CE9-A200-E43581F8EC9D}" destId="{DD494359-E63C-459D-92D0-EBD87633E67C}" srcOrd="4" destOrd="0" presId="urn:microsoft.com/office/officeart/2008/layout/LinedList"/>
    <dgm:cxn modelId="{70FF272B-39EF-42E8-AE40-9613FA7F18ED}" type="presParOf" srcId="{0E4F1575-C6A9-4CE9-A200-E43581F8EC9D}" destId="{494A5D44-8A8A-45D8-A7A9-A0D88EDD8CA5}" srcOrd="5" destOrd="0" presId="urn:microsoft.com/office/officeart/2008/layout/LinedList"/>
    <dgm:cxn modelId="{1EFC4E26-EF97-4F45-A903-9F5E7A841792}" type="presParOf" srcId="{494A5D44-8A8A-45D8-A7A9-A0D88EDD8CA5}" destId="{0EFDB536-DF34-4925-BE23-50EA5D123D23}" srcOrd="0" destOrd="0" presId="urn:microsoft.com/office/officeart/2008/layout/LinedList"/>
    <dgm:cxn modelId="{86D8EB9D-AC7D-4171-A476-B07BF56E2457}" type="presParOf" srcId="{494A5D44-8A8A-45D8-A7A9-A0D88EDD8CA5}" destId="{FEA77780-507F-412B-8CE0-0E5673A93B99}" srcOrd="1" destOrd="0" presId="urn:microsoft.com/office/officeart/2008/layout/LinedList"/>
    <dgm:cxn modelId="{B6AC427D-44E5-4635-B108-33AE10094E0B}" type="presParOf" srcId="{0E4F1575-C6A9-4CE9-A200-E43581F8EC9D}" destId="{FEB8A97E-A448-457A-BD40-6C771A639F52}" srcOrd="6" destOrd="0" presId="urn:microsoft.com/office/officeart/2008/layout/LinedList"/>
    <dgm:cxn modelId="{BC333282-02A3-4F15-B039-42DCCFB1A7A7}" type="presParOf" srcId="{0E4F1575-C6A9-4CE9-A200-E43581F8EC9D}" destId="{1FD8A528-0D95-4A78-BCBE-02AF2FC7F254}" srcOrd="7" destOrd="0" presId="urn:microsoft.com/office/officeart/2008/layout/LinedList"/>
    <dgm:cxn modelId="{F27BA864-8DC0-4A2B-81F4-B7D81DC64690}" type="presParOf" srcId="{1FD8A528-0D95-4A78-BCBE-02AF2FC7F254}" destId="{94A186AD-2B7F-49D3-9CE1-E265D63A0D15}" srcOrd="0" destOrd="0" presId="urn:microsoft.com/office/officeart/2008/layout/LinedList"/>
    <dgm:cxn modelId="{B704BEAA-0FEA-41D5-A3CA-A848A6388F87}" type="presParOf" srcId="{1FD8A528-0D95-4A78-BCBE-02AF2FC7F254}" destId="{F1F68E82-757D-40C7-9879-0D37603DB6EC}" srcOrd="1" destOrd="0" presId="urn:microsoft.com/office/officeart/2008/layout/LinedList"/>
    <dgm:cxn modelId="{4095E83C-FE32-4B8F-A9BB-FD8B5BD8909C}" type="presParOf" srcId="{0E4F1575-C6A9-4CE9-A200-E43581F8EC9D}" destId="{85106B03-6AA7-4954-B9EB-8B45EF4422AB}" srcOrd="8" destOrd="0" presId="urn:microsoft.com/office/officeart/2008/layout/LinedList"/>
    <dgm:cxn modelId="{35F87153-9130-4A1D-933A-55AE993BDD67}" type="presParOf" srcId="{0E4F1575-C6A9-4CE9-A200-E43581F8EC9D}" destId="{CE1DDBED-23CD-487C-A0EB-2B1FC8E25C5A}" srcOrd="9" destOrd="0" presId="urn:microsoft.com/office/officeart/2008/layout/LinedList"/>
    <dgm:cxn modelId="{856DA18D-E057-4A1C-9011-5339527491FB}" type="presParOf" srcId="{CE1DDBED-23CD-487C-A0EB-2B1FC8E25C5A}" destId="{94EE052E-78D3-479C-9348-869FFBEB40EE}" srcOrd="0" destOrd="0" presId="urn:microsoft.com/office/officeart/2008/layout/LinedList"/>
    <dgm:cxn modelId="{9A6E968A-A41B-4CBF-B3D7-F207E61CBD28}" type="presParOf" srcId="{CE1DDBED-23CD-487C-A0EB-2B1FC8E25C5A}" destId="{E78621A6-9BAA-4018-AF7E-C307A8C457B7}" srcOrd="1" destOrd="0" presId="urn:microsoft.com/office/officeart/2008/layout/LinedList"/>
    <dgm:cxn modelId="{D54F12AD-42B9-4622-ABAB-7943C0EA348E}" type="presParOf" srcId="{0E4F1575-C6A9-4CE9-A200-E43581F8EC9D}" destId="{1283D310-0FA1-4688-84E3-394FE534FECD}" srcOrd="10" destOrd="0" presId="urn:microsoft.com/office/officeart/2008/layout/LinedList"/>
    <dgm:cxn modelId="{C3455A8F-11A2-4837-9424-AABDF97A0A16}" type="presParOf" srcId="{0E4F1575-C6A9-4CE9-A200-E43581F8EC9D}" destId="{98DFDC04-A538-4125-B318-B74150F16BC9}" srcOrd="11" destOrd="0" presId="urn:microsoft.com/office/officeart/2008/layout/LinedList"/>
    <dgm:cxn modelId="{516C478E-BDDF-4D63-B79D-CD939F0FEE18}" type="presParOf" srcId="{98DFDC04-A538-4125-B318-B74150F16BC9}" destId="{90329B7A-FDD7-4385-8F64-A6CBDE51C1A4}" srcOrd="0" destOrd="0" presId="urn:microsoft.com/office/officeart/2008/layout/LinedList"/>
    <dgm:cxn modelId="{4E7D4B9A-7FAC-4512-8E3F-56408524AC0D}" type="presParOf" srcId="{98DFDC04-A538-4125-B318-B74150F16BC9}" destId="{77DBE999-1841-449C-A319-350C4F362323}" srcOrd="1" destOrd="0" presId="urn:microsoft.com/office/officeart/2008/layout/LinedList"/>
    <dgm:cxn modelId="{96E61F8F-4372-46CA-84AD-F1AAAB42DCC2}" type="presParOf" srcId="{0E4F1575-C6A9-4CE9-A200-E43581F8EC9D}" destId="{F9086D60-F6AD-4E5A-A429-92AA506BBE34}" srcOrd="12" destOrd="0" presId="urn:microsoft.com/office/officeart/2008/layout/LinedList"/>
    <dgm:cxn modelId="{39AFF430-397A-414D-966F-DCFFCF7769AB}" type="presParOf" srcId="{0E4F1575-C6A9-4CE9-A200-E43581F8EC9D}" destId="{D4ABE3FE-3E8C-484A-A269-3F5824CFB23E}" srcOrd="13" destOrd="0" presId="urn:microsoft.com/office/officeart/2008/layout/LinedList"/>
    <dgm:cxn modelId="{78E1E73F-FD50-4519-8C47-64BA636784B7}" type="presParOf" srcId="{D4ABE3FE-3E8C-484A-A269-3F5824CFB23E}" destId="{A895E58C-4648-432C-AB1B-E910EC8EEDBC}" srcOrd="0" destOrd="0" presId="urn:microsoft.com/office/officeart/2008/layout/LinedList"/>
    <dgm:cxn modelId="{E9F04A12-D381-42BE-B55F-D82C4CB7E167}" type="presParOf" srcId="{D4ABE3FE-3E8C-484A-A269-3F5824CFB23E}" destId="{EE2D2FEF-BD5C-4C67-8823-9748B632235D}" srcOrd="1" destOrd="0" presId="urn:microsoft.com/office/officeart/2008/layout/LinedList"/>
    <dgm:cxn modelId="{E29D92CF-71BA-4BB1-90A7-B13C286EF1D8}" type="presParOf" srcId="{0E4F1575-C6A9-4CE9-A200-E43581F8EC9D}" destId="{6060BBEA-18B1-4B72-932A-2A8872F0BFCE}" srcOrd="14" destOrd="0" presId="urn:microsoft.com/office/officeart/2008/layout/LinedList"/>
    <dgm:cxn modelId="{88AB710D-5D20-4B64-ACE3-D7D2EB4571CC}" type="presParOf" srcId="{0E4F1575-C6A9-4CE9-A200-E43581F8EC9D}" destId="{F23AD785-52C3-49B0-A7E3-2981814CE0AA}" srcOrd="15" destOrd="0" presId="urn:microsoft.com/office/officeart/2008/layout/LinedList"/>
    <dgm:cxn modelId="{A5998CC0-3125-4997-96A7-050456D3EBB5}" type="presParOf" srcId="{F23AD785-52C3-49B0-A7E3-2981814CE0AA}" destId="{B192DFF6-F6F5-4AE4-9ADF-D8A0ED4B8ED1}" srcOrd="0" destOrd="0" presId="urn:microsoft.com/office/officeart/2008/layout/LinedList"/>
    <dgm:cxn modelId="{755A1E9B-69BC-4EEA-ABE2-723E07AD03D0}" type="presParOf" srcId="{F23AD785-52C3-49B0-A7E3-2981814CE0AA}" destId="{10DF62B3-851B-4C2D-9DD9-507B866E0C19}" srcOrd="1" destOrd="0" presId="urn:microsoft.com/office/officeart/2008/layout/LinedList"/>
    <dgm:cxn modelId="{98FBCF10-23AA-4C5F-8171-C58DAD6FAB2A}" type="presParOf" srcId="{0E4F1575-C6A9-4CE9-A200-E43581F8EC9D}" destId="{2E346D2D-296F-4533-A365-7005225017D7}" srcOrd="16" destOrd="0" presId="urn:microsoft.com/office/officeart/2008/layout/LinedList"/>
    <dgm:cxn modelId="{8F1DDFD4-A637-4CED-98FF-4A4C9C38CFA5}" type="presParOf" srcId="{0E4F1575-C6A9-4CE9-A200-E43581F8EC9D}" destId="{98736D1B-4338-4AC5-A8BD-DB5129786D5F}" srcOrd="17" destOrd="0" presId="urn:microsoft.com/office/officeart/2008/layout/LinedList"/>
    <dgm:cxn modelId="{4576695F-2957-4B48-A5AD-1C40CF6C3664}" type="presParOf" srcId="{98736D1B-4338-4AC5-A8BD-DB5129786D5F}" destId="{8FD8679A-F2EB-4C71-B285-0BC2E4177404}" srcOrd="0" destOrd="0" presId="urn:microsoft.com/office/officeart/2008/layout/LinedList"/>
    <dgm:cxn modelId="{0EAAB853-BCF8-414C-9851-63C961FB4112}" type="presParOf" srcId="{98736D1B-4338-4AC5-A8BD-DB5129786D5F}" destId="{D96BD7AD-C94A-413A-A1D6-F9DCB217BBDC}" srcOrd="1" destOrd="0" presId="urn:microsoft.com/office/officeart/2008/layout/LinedList"/>
    <dgm:cxn modelId="{18A63806-DD29-4AAB-8C1B-CD36D8FDBFC5}" type="presParOf" srcId="{0E4F1575-C6A9-4CE9-A200-E43581F8EC9D}" destId="{7ABBB8A9-D67D-42F6-AC6C-4D561456ED63}" srcOrd="18" destOrd="0" presId="urn:microsoft.com/office/officeart/2008/layout/LinedList"/>
    <dgm:cxn modelId="{AEB3713A-9DC1-4D38-9419-3CA1A23040A7}" type="presParOf" srcId="{0E4F1575-C6A9-4CE9-A200-E43581F8EC9D}" destId="{7883FCC3-BAF4-4441-8DBD-5CA96F231792}" srcOrd="19" destOrd="0" presId="urn:microsoft.com/office/officeart/2008/layout/LinedList"/>
    <dgm:cxn modelId="{1D9E4AAF-55CD-455F-BEBB-E56AA4BF1F9B}" type="presParOf" srcId="{7883FCC3-BAF4-4441-8DBD-5CA96F231792}" destId="{C3E52EA6-BD9F-45BC-B194-087287146273}" srcOrd="0" destOrd="0" presId="urn:microsoft.com/office/officeart/2008/layout/LinedList"/>
    <dgm:cxn modelId="{ADE69605-38F1-4CE9-8DEF-A0C643C9538A}" type="presParOf" srcId="{7883FCC3-BAF4-4441-8DBD-5CA96F231792}" destId="{916D30AA-C3F0-473B-BEE2-E4CB18802330}" srcOrd="1" destOrd="0" presId="urn:microsoft.com/office/officeart/2008/layout/LinedList"/>
    <dgm:cxn modelId="{C6D0B825-3B9C-4A80-83ED-139A59858D68}" type="presParOf" srcId="{0E4F1575-C6A9-4CE9-A200-E43581F8EC9D}" destId="{FBB2D0FA-8B3F-4A38-AA1D-784DEBDA0E80}" srcOrd="20" destOrd="0" presId="urn:microsoft.com/office/officeart/2008/layout/LinedList"/>
    <dgm:cxn modelId="{B22C3E90-45C9-471F-8FBC-51F1C017F874}" type="presParOf" srcId="{0E4F1575-C6A9-4CE9-A200-E43581F8EC9D}" destId="{51B19624-17C2-4B12-ACE0-8A8C9C62158F}" srcOrd="21" destOrd="0" presId="urn:microsoft.com/office/officeart/2008/layout/LinedList"/>
    <dgm:cxn modelId="{D989A876-3871-4F15-9F1A-6734C4C4469B}" type="presParOf" srcId="{51B19624-17C2-4B12-ACE0-8A8C9C62158F}" destId="{530A9202-200A-41AF-A131-02425875EA69}" srcOrd="0" destOrd="0" presId="urn:microsoft.com/office/officeart/2008/layout/LinedList"/>
    <dgm:cxn modelId="{18ABF268-FDA7-4F25-A0F3-C2827C3945AE}" type="presParOf" srcId="{51B19624-17C2-4B12-ACE0-8A8C9C62158F}" destId="{AAD7CCCB-FB62-4D15-A4B3-7B5A1B501A86}" srcOrd="1" destOrd="0" presId="urn:microsoft.com/office/officeart/2008/layout/LinedList"/>
    <dgm:cxn modelId="{2FD7D37F-4754-4803-918D-4916C743DB89}" type="presParOf" srcId="{0E4F1575-C6A9-4CE9-A200-E43581F8EC9D}" destId="{6A390745-224E-44C3-A92F-F60CB6FC9D71}" srcOrd="22" destOrd="0" presId="urn:microsoft.com/office/officeart/2008/layout/LinedList"/>
    <dgm:cxn modelId="{C47327B5-EAB3-425F-AB2B-099DB3B43D4E}" type="presParOf" srcId="{0E4F1575-C6A9-4CE9-A200-E43581F8EC9D}" destId="{FC2FDEEE-416B-4872-AF28-590E440F52FC}" srcOrd="23" destOrd="0" presId="urn:microsoft.com/office/officeart/2008/layout/LinedList"/>
    <dgm:cxn modelId="{28D5DE8A-32A9-4E76-809C-9C1248289B74}" type="presParOf" srcId="{FC2FDEEE-416B-4872-AF28-590E440F52FC}" destId="{A23D7001-73D3-402E-B482-0AFDFDD89EBF}" srcOrd="0" destOrd="0" presId="urn:microsoft.com/office/officeart/2008/layout/LinedList"/>
    <dgm:cxn modelId="{1936CD19-F788-4E95-A4E4-C81576DAB194}" type="presParOf" srcId="{FC2FDEEE-416B-4872-AF28-590E440F52FC}" destId="{B3A9481B-0784-412F-B170-37CB09B218FD}" srcOrd="1" destOrd="0" presId="urn:microsoft.com/office/officeart/2008/layout/LinedList"/>
    <dgm:cxn modelId="{14CC919A-335F-49EC-9FF3-FCB882A3CF60}" type="presParOf" srcId="{0E4F1575-C6A9-4CE9-A200-E43581F8EC9D}" destId="{BC29BB95-A9DC-4F2B-9F75-0B412CA65E7A}" srcOrd="24" destOrd="0" presId="urn:microsoft.com/office/officeart/2008/layout/LinedList"/>
    <dgm:cxn modelId="{B99193C6-314A-4D5D-B91C-EC27222B444C}" type="presParOf" srcId="{0E4F1575-C6A9-4CE9-A200-E43581F8EC9D}" destId="{9E3D8AA0-6A54-4004-BC97-E38388D2E427}" srcOrd="25" destOrd="0" presId="urn:microsoft.com/office/officeart/2008/layout/LinedList"/>
    <dgm:cxn modelId="{2CEA5F2F-9658-4462-9D9C-4988B9696D40}" type="presParOf" srcId="{9E3D8AA0-6A54-4004-BC97-E38388D2E427}" destId="{9DDC7808-93E1-4E15-B1B3-6775BAD6DCEB}" srcOrd="0" destOrd="0" presId="urn:microsoft.com/office/officeart/2008/layout/LinedList"/>
    <dgm:cxn modelId="{D817BC78-CF14-405F-8B79-EB8424A4C1C0}" type="presParOf" srcId="{9E3D8AA0-6A54-4004-BC97-E38388D2E427}" destId="{6B23389B-3F33-4313-A1F1-312C433D9B8C}" srcOrd="1" destOrd="0" presId="urn:microsoft.com/office/officeart/2008/layout/LinedList"/>
    <dgm:cxn modelId="{30C0D0D3-37C3-4736-B140-5BB10E929F76}" type="presParOf" srcId="{0E4F1575-C6A9-4CE9-A200-E43581F8EC9D}" destId="{03B5FF5A-A48D-49B3-BE1A-78CCAE01C401}" srcOrd="26" destOrd="0" presId="urn:microsoft.com/office/officeart/2008/layout/LinedList"/>
    <dgm:cxn modelId="{28CE636F-61A3-4DA7-8591-3E0ECA22AE65}" type="presParOf" srcId="{0E4F1575-C6A9-4CE9-A200-E43581F8EC9D}" destId="{96DE3761-9C6E-4863-AD53-10C3F50154B2}" srcOrd="27" destOrd="0" presId="urn:microsoft.com/office/officeart/2008/layout/LinedList"/>
    <dgm:cxn modelId="{AFFD3C87-F460-43D0-AE23-AAD2657A210A}" type="presParOf" srcId="{96DE3761-9C6E-4863-AD53-10C3F50154B2}" destId="{D46C40AD-46FA-483A-9CDC-8C279300BFAD}" srcOrd="0" destOrd="0" presId="urn:microsoft.com/office/officeart/2008/layout/LinedList"/>
    <dgm:cxn modelId="{AA7A9AEC-15D7-442B-92C3-851F7EA4F916}" type="presParOf" srcId="{96DE3761-9C6E-4863-AD53-10C3F50154B2}" destId="{9DA96360-746D-48A8-A236-EE51F03DF750}" srcOrd="1" destOrd="0" presId="urn:microsoft.com/office/officeart/2008/layout/LinedList"/>
    <dgm:cxn modelId="{FBD45EE8-18B4-4DAD-A8DA-DCE82003E81E}" type="presParOf" srcId="{0E4F1575-C6A9-4CE9-A200-E43581F8EC9D}" destId="{D6084B31-5015-434F-8565-4EF5775648FB}" srcOrd="28" destOrd="0" presId="urn:microsoft.com/office/officeart/2008/layout/LinedList"/>
    <dgm:cxn modelId="{2BE70368-7D27-47D6-A9E0-E6500846E5D2}" type="presParOf" srcId="{0E4F1575-C6A9-4CE9-A200-E43581F8EC9D}" destId="{43BE8E5C-A423-4947-8DB6-2F1C749BD4CF}" srcOrd="29" destOrd="0" presId="urn:microsoft.com/office/officeart/2008/layout/LinedList"/>
    <dgm:cxn modelId="{F521424E-28C9-4B01-9082-9503EF721ED8}" type="presParOf" srcId="{43BE8E5C-A423-4947-8DB6-2F1C749BD4CF}" destId="{496774B4-7F99-4EE8-809B-0E2BC8460955}" srcOrd="0" destOrd="0" presId="urn:microsoft.com/office/officeart/2008/layout/LinedList"/>
    <dgm:cxn modelId="{4AEFFEB4-FB9C-4844-9937-900396FD1EBF}" type="presParOf" srcId="{43BE8E5C-A423-4947-8DB6-2F1C749BD4CF}" destId="{25623AE8-428D-47E1-AD62-21B3F77BE587}" srcOrd="1" destOrd="0" presId="urn:microsoft.com/office/officeart/2008/layout/LinedList"/>
    <dgm:cxn modelId="{8F4AC95D-1062-43D6-BA8E-C2CFE957492E}" type="presParOf" srcId="{0E4F1575-C6A9-4CE9-A200-E43581F8EC9D}" destId="{7D70C1BE-A4E1-4B98-BB53-ABA83B5FF8E1}" srcOrd="30" destOrd="0" presId="urn:microsoft.com/office/officeart/2008/layout/LinedList"/>
    <dgm:cxn modelId="{430AD189-0F1A-4234-B0E5-FB2FDDFB76F8}" type="presParOf" srcId="{0E4F1575-C6A9-4CE9-A200-E43581F8EC9D}" destId="{1B734A85-5CE3-4ED2-A110-5024D0571121}" srcOrd="31" destOrd="0" presId="urn:microsoft.com/office/officeart/2008/layout/LinedList"/>
    <dgm:cxn modelId="{97BC8173-CFD5-475C-8ACB-53A430FA7F0F}" type="presParOf" srcId="{1B734A85-5CE3-4ED2-A110-5024D0571121}" destId="{C1DA99DA-D20D-482A-9EED-79AA7254DD88}" srcOrd="0" destOrd="0" presId="urn:microsoft.com/office/officeart/2008/layout/LinedList"/>
    <dgm:cxn modelId="{CB2C9717-2DF8-4517-82F7-71EADFD39A7B}" type="presParOf" srcId="{1B734A85-5CE3-4ED2-A110-5024D0571121}" destId="{71A2548C-9F0B-4EDB-8BD1-B84E3ABE9282}" srcOrd="1" destOrd="0" presId="urn:microsoft.com/office/officeart/2008/layout/LinedList"/>
    <dgm:cxn modelId="{19E09DAC-517F-4D8C-9CC1-C3B7D52FFB67}" type="presParOf" srcId="{0E4F1575-C6A9-4CE9-A200-E43581F8EC9D}" destId="{43C39E43-A67B-4374-AC8B-E6860B366364}" srcOrd="32" destOrd="0" presId="urn:microsoft.com/office/officeart/2008/layout/LinedList"/>
    <dgm:cxn modelId="{F7DA21FF-5A85-4E87-8EF8-F547E610FCE7}" type="presParOf" srcId="{0E4F1575-C6A9-4CE9-A200-E43581F8EC9D}" destId="{BFAD6CCC-2FCA-4E59-8A7E-2C9328C57A81}" srcOrd="33" destOrd="0" presId="urn:microsoft.com/office/officeart/2008/layout/LinedList"/>
    <dgm:cxn modelId="{03FA7618-29BE-4253-819A-DA4D4C3C78F9}" type="presParOf" srcId="{BFAD6CCC-2FCA-4E59-8A7E-2C9328C57A81}" destId="{2B13D5CB-F2DA-476E-A6B7-DCE45B856B05}" srcOrd="0" destOrd="0" presId="urn:microsoft.com/office/officeart/2008/layout/LinedList"/>
    <dgm:cxn modelId="{3B3F916F-5F1A-41E9-9680-C501CAD4FB89}" type="presParOf" srcId="{BFAD6CCC-2FCA-4E59-8A7E-2C9328C57A81}" destId="{BDECF77D-EB1D-4A24-AABD-7BA14AB9492C}" srcOrd="1" destOrd="0" presId="urn:microsoft.com/office/officeart/2008/layout/LinedList"/>
    <dgm:cxn modelId="{DE34D65C-B515-48E8-BE44-E48D80ACB505}" type="presParOf" srcId="{0E4F1575-C6A9-4CE9-A200-E43581F8EC9D}" destId="{31D64729-5C46-4FEB-8C98-62710790D559}" srcOrd="34" destOrd="0" presId="urn:microsoft.com/office/officeart/2008/layout/LinedList"/>
    <dgm:cxn modelId="{9717AF60-737D-4EAE-80E7-2400775B9CBA}" type="presParOf" srcId="{0E4F1575-C6A9-4CE9-A200-E43581F8EC9D}" destId="{BA969586-208F-40D9-807C-951F72781B7A}" srcOrd="35" destOrd="0" presId="urn:microsoft.com/office/officeart/2008/layout/LinedList"/>
    <dgm:cxn modelId="{03C9CCFA-262B-475D-9782-983D29A79BBB}" type="presParOf" srcId="{BA969586-208F-40D9-807C-951F72781B7A}" destId="{8B82767E-7E46-4036-AE8F-95684B8AB9EE}" srcOrd="0" destOrd="0" presId="urn:microsoft.com/office/officeart/2008/layout/LinedList"/>
    <dgm:cxn modelId="{D60B69B0-D40F-42F7-AEAA-A4461B2CAFBB}" type="presParOf" srcId="{BA969586-208F-40D9-807C-951F72781B7A}" destId="{59E84CE0-2AE8-4166-880E-ACB8902B6BED}" srcOrd="1" destOrd="0" presId="urn:microsoft.com/office/officeart/2008/layout/LinedList"/>
  </dgm:cxnLst>
  <dgm:bg>
    <a:gradFill>
      <a:gsLst>
        <a:gs pos="100000">
          <a:schemeClr val="bg1"/>
        </a:gs>
        <a:gs pos="0">
          <a:schemeClr val="accent1">
            <a:lumMod val="5000"/>
            <a:lumOff val="95000"/>
          </a:schemeClr>
        </a:gs>
        <a:gs pos="0">
          <a:srgbClr val="FF0000"/>
        </a:gs>
        <a:gs pos="21000">
          <a:srgbClr val="FF0000"/>
        </a:gs>
        <a:gs pos="0">
          <a:srgbClr val="FF0000"/>
        </a:gs>
      </a:gsLst>
      <a:lin ang="5400000" scaled="1"/>
    </a:gradFill>
  </dgm:bg>
  <dgm:whole>
    <a:ln>
      <a:gradFill>
        <a:gsLst>
          <a:gs pos="47000">
            <a:schemeClr val="accent1">
              <a:lumMod val="5000"/>
              <a:lumOff val="95000"/>
            </a:schemeClr>
          </a:gs>
          <a:gs pos="3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23A2EA79-B4F8-4826-BD6A-4DC2D048CCDC}">
      <dgm:prSet phldrT="[Metin]" custT="1"/>
      <dgm:spPr>
        <a:solidFill>
          <a:schemeClr val="tx1">
            <a:lumMod val="75000"/>
          </a:schemeClr>
        </a:solidFill>
      </dgm:spPr>
      <dgm:t>
        <a:bodyPr/>
        <a:lstStyle/>
        <a:p>
          <a:pPr algn="l"/>
          <a:r>
            <a:rPr lang="tr-TR" sz="1600" b="0" i="0" dirty="0">
              <a:solidFill>
                <a:schemeClr val="bg1"/>
              </a:solidFill>
              <a:latin typeface="Times New Roman" panose="02020603050405020304" pitchFamily="18" charset="0"/>
              <a:cs typeface="Times New Roman" panose="02020603050405020304" pitchFamily="18" charset="0"/>
            </a:rPr>
            <a:t>Dış cephe cam temizliği hem görsel açıdan, hem de binanın sağlığı açısından oldukça önemli bir konudur.  Dış cephe cam temizliği yapılmayan  dış yüzey, zamanla oksitlenmeye, lekelenmeye başlayacaktır. Yağmurlara, güneşe, kara, toz ve dumana sürekli maruz kalan dış cepheler, kısa bir zamanda kirlenmeye başlamakta ve geç kalınmadan temizliğinin yapılması gerekmektedir. Uzun süre temizliği yapılmamış bir binanın dış yüzeyi oldukça kirli bir görünüm oluşturacaktır. Çok kirli bir cephenin temizliği, size hem maliyet açısından pahalı, temizlenme kalitesi daha düşük olabilir. Dış cephe temizliklerinizi periyodik zamanlı olarak yaptırmanız yönündedir.</a:t>
          </a:r>
          <a:endParaRPr lang="tr-TR" sz="1600" b="0" noProof="0" dirty="0">
            <a:solidFill>
              <a:schemeClr val="bg1"/>
            </a:solidFill>
            <a:latin typeface="Times New Roman" panose="02020603050405020304" pitchFamily="18" charset="0"/>
            <a:cs typeface="Times New Roman" panose="02020603050405020304" pitchFamily="18" charset="0"/>
          </a:endParaRPr>
        </a:p>
      </dgm:t>
    </dgm:pt>
    <dgm:pt modelId="{CF541720-00C4-4EDD-91B3-959F289C7B12}" type="parTrans" cxnId="{221F9D2F-4459-4BFA-B893-B4117D996A31}">
      <dgm:prSet/>
      <dgm:spPr/>
      <dgm:t>
        <a:bodyPr/>
        <a:lstStyle/>
        <a:p>
          <a:endParaRPr lang="tr-TR"/>
        </a:p>
      </dgm:t>
    </dgm:pt>
    <dgm:pt modelId="{47AA6B33-9C60-434A-A4EC-ADE2D9893B72}" type="sibTrans" cxnId="{221F9D2F-4459-4BFA-B893-B4117D996A31}">
      <dgm:prSet/>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 modelId="{24B8183B-A7A3-4E0E-8030-67B67C341FB7}" type="pres">
      <dgm:prSet presAssocID="{23A2EA79-B4F8-4826-BD6A-4DC2D048CCDC}" presName="node" presStyleLbl="node1" presStyleIdx="0" presStyleCnt="1">
        <dgm:presLayoutVars>
          <dgm:bulletEnabled val="1"/>
        </dgm:presLayoutVars>
      </dgm:prSet>
      <dgm:spPr/>
    </dgm:pt>
  </dgm:ptLst>
  <dgm:cxnLst>
    <dgm:cxn modelId="{221F9D2F-4459-4BFA-B893-B4117D996A31}" srcId="{D75A9632-4EB0-4862-92FF-00CF01BE2205}" destId="{23A2EA79-B4F8-4826-BD6A-4DC2D048CCDC}" srcOrd="0" destOrd="0" parTransId="{CF541720-00C4-4EDD-91B3-959F289C7B12}" sibTransId="{47AA6B33-9C60-434A-A4EC-ADE2D9893B72}"/>
    <dgm:cxn modelId="{A4097051-211F-4401-8F39-5DF0E426851C}" type="presOf" srcId="{D75A9632-4EB0-4862-92FF-00CF01BE2205}" destId="{6AB45682-31AA-4EA9-8F24-FB68D4B9478C}" srcOrd="0" destOrd="0" presId="urn:microsoft.com/office/officeart/2005/8/layout/default"/>
    <dgm:cxn modelId="{41B82BE5-144F-406A-B393-4605F1807A40}" type="presOf" srcId="{23A2EA79-B4F8-4826-BD6A-4DC2D048CCDC}" destId="{24B8183B-A7A3-4E0E-8030-67B67C341FB7}" srcOrd="0" destOrd="0" presId="urn:microsoft.com/office/officeart/2005/8/layout/default"/>
    <dgm:cxn modelId="{3D607895-00C4-44C9-B527-2E7E55F0EA4C}" type="presParOf" srcId="{6AB45682-31AA-4EA9-8F24-FB68D4B9478C}" destId="{24B8183B-A7A3-4E0E-8030-67B67C341FB7}"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23A2EA79-B4F8-4826-BD6A-4DC2D048CCDC}">
      <dgm:prSet phldrT="[Metin]" custT="1"/>
      <dgm:spPr>
        <a:solidFill>
          <a:schemeClr val="tx1">
            <a:lumMod val="75000"/>
          </a:schemeClr>
        </a:solidFill>
      </dgm:spPr>
      <dgm:t>
        <a:bodyPr/>
        <a:lstStyle/>
        <a:p>
          <a:pPr algn="l">
            <a:buFont typeface="Arial" panose="020B0604020202020204" pitchFamily="34" charset="0"/>
            <a:buChar char="•"/>
          </a:pPr>
          <a:r>
            <a:rPr lang="tr-TR" sz="1600" b="0" i="0" dirty="0">
              <a:solidFill>
                <a:schemeClr val="bg1"/>
              </a:solidFill>
              <a:latin typeface="Times New Roman" panose="02020603050405020304" pitchFamily="18" charset="0"/>
              <a:cs typeface="Times New Roman" panose="02020603050405020304" pitchFamily="18" charset="0"/>
            </a:rPr>
            <a:t>Site blokların genel temizliğinin düzenli takibi ve planlaması, Ortak yaşam alanlarının hijyeninin rutin kontrolleri, Bina park ve bahçesinin temizliğinin sağlanması, Bina ve site içi estetiği bozan unsurların kontrolü, Bina içi genel temizliğine gösterildiği özen kadar bina kokusuna da özen gösterilmesi, Bina giriş alanındaki ayna, cam, asansör ve merdiven tutamaçlarının hijyeninin kontrolü, Sitenin  ortak kullanım alanlarının; merdiven, asansör, korkuluk, bina girişi, ortak salon gibi bölgelerin detaylı temizliği, Site ve bina temizlik koşullarının sürekli gözlemlenmesi, planlanması ve takibi konusunda yapmış olduğumuz bina iç cephe genel temizlik hizmetini özveriyle sizlere sunuyoruz. </a:t>
          </a:r>
          <a:endParaRPr lang="tr-TR" sz="1600" b="0" noProof="0" dirty="0">
            <a:solidFill>
              <a:schemeClr val="bg1"/>
            </a:solidFill>
            <a:latin typeface="Times New Roman" panose="02020603050405020304" pitchFamily="18" charset="0"/>
            <a:cs typeface="Times New Roman" panose="02020603050405020304" pitchFamily="18" charset="0"/>
          </a:endParaRPr>
        </a:p>
      </dgm:t>
    </dgm:pt>
    <dgm:pt modelId="{CF541720-00C4-4EDD-91B3-959F289C7B12}" type="parTrans" cxnId="{221F9D2F-4459-4BFA-B893-B4117D996A31}">
      <dgm:prSet/>
      <dgm:spPr/>
      <dgm:t>
        <a:bodyPr/>
        <a:lstStyle/>
        <a:p>
          <a:endParaRPr lang="tr-TR"/>
        </a:p>
      </dgm:t>
    </dgm:pt>
    <dgm:pt modelId="{47AA6B33-9C60-434A-A4EC-ADE2D9893B72}" type="sibTrans" cxnId="{221F9D2F-4459-4BFA-B893-B4117D996A31}">
      <dgm:prSet/>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 modelId="{24B8183B-A7A3-4E0E-8030-67B67C341FB7}" type="pres">
      <dgm:prSet presAssocID="{23A2EA79-B4F8-4826-BD6A-4DC2D048CCDC}" presName="node" presStyleLbl="node1" presStyleIdx="0" presStyleCnt="1" custLinFactNeighborX="-992" custLinFactNeighborY="276">
        <dgm:presLayoutVars>
          <dgm:bulletEnabled val="1"/>
        </dgm:presLayoutVars>
      </dgm:prSet>
      <dgm:spPr/>
    </dgm:pt>
  </dgm:ptLst>
  <dgm:cxnLst>
    <dgm:cxn modelId="{221F9D2F-4459-4BFA-B893-B4117D996A31}" srcId="{D75A9632-4EB0-4862-92FF-00CF01BE2205}" destId="{23A2EA79-B4F8-4826-BD6A-4DC2D048CCDC}" srcOrd="0" destOrd="0" parTransId="{CF541720-00C4-4EDD-91B3-959F289C7B12}" sibTransId="{47AA6B33-9C60-434A-A4EC-ADE2D9893B72}"/>
    <dgm:cxn modelId="{A4097051-211F-4401-8F39-5DF0E426851C}" type="presOf" srcId="{D75A9632-4EB0-4862-92FF-00CF01BE2205}" destId="{6AB45682-31AA-4EA9-8F24-FB68D4B9478C}" srcOrd="0" destOrd="0" presId="urn:microsoft.com/office/officeart/2005/8/layout/default"/>
    <dgm:cxn modelId="{41B82BE5-144F-406A-B393-4605F1807A40}" type="presOf" srcId="{23A2EA79-B4F8-4826-BD6A-4DC2D048CCDC}" destId="{24B8183B-A7A3-4E0E-8030-67B67C341FB7}" srcOrd="0" destOrd="0" presId="urn:microsoft.com/office/officeart/2005/8/layout/default"/>
    <dgm:cxn modelId="{3D607895-00C4-44C9-B527-2E7E55F0EA4C}" type="presParOf" srcId="{6AB45682-31AA-4EA9-8F24-FB68D4B9478C}" destId="{24B8183B-A7A3-4E0E-8030-67B67C341FB7}"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23A2EA79-B4F8-4826-BD6A-4DC2D048CCDC}">
      <dgm:prSet phldrT="[Metin]" custT="1"/>
      <dgm:spPr>
        <a:solidFill>
          <a:schemeClr val="tx1">
            <a:lumMod val="75000"/>
          </a:schemeClr>
        </a:solidFill>
      </dgm:spPr>
      <dgm:t>
        <a:bodyPr/>
        <a:lstStyle/>
        <a:p>
          <a:pPr algn="l">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Asansör bakım ve tamirlerinin zamanında yapılması</a:t>
          </a:r>
          <a:endParaRPr lang="tr-TR" sz="1400" noProof="0" dirty="0">
            <a:solidFill>
              <a:schemeClr val="bg1"/>
            </a:solidFill>
            <a:latin typeface="Times New Roman" panose="02020603050405020304" pitchFamily="18" charset="0"/>
            <a:cs typeface="Times New Roman" panose="02020603050405020304" pitchFamily="18" charset="0"/>
          </a:endParaRPr>
        </a:p>
      </dgm:t>
    </dgm:pt>
    <dgm:pt modelId="{CF541720-00C4-4EDD-91B3-959F289C7B12}" type="parTrans" cxnId="{221F9D2F-4459-4BFA-B893-B4117D996A31}">
      <dgm:prSet/>
      <dgm:spPr/>
      <dgm:t>
        <a:bodyPr/>
        <a:lstStyle/>
        <a:p>
          <a:endParaRPr lang="tr-TR"/>
        </a:p>
      </dgm:t>
    </dgm:pt>
    <dgm:pt modelId="{47AA6B33-9C60-434A-A4EC-ADE2D9893B72}" type="sibTrans" cxnId="{221F9D2F-4459-4BFA-B893-B4117D996A31}">
      <dgm:prSet/>
      <dgm:spPr/>
      <dgm:t>
        <a:bodyPr/>
        <a:lstStyle/>
        <a:p>
          <a:endParaRPr lang="tr-TR"/>
        </a:p>
      </dgm:t>
    </dgm:pt>
    <dgm:pt modelId="{345FB14B-EA55-465F-A25F-76E4ED729A76}">
      <dgm:prSet custT="1"/>
      <dgm:spPr/>
      <dgm:t>
        <a:bodyPr/>
        <a:lstStyle/>
        <a:p>
          <a:pP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Güvenlik sistemlerinin takibi ve ünitelerin bakım onarım işlerinin yürütülmesi</a:t>
          </a:r>
        </a:p>
      </dgm:t>
    </dgm:pt>
    <dgm:pt modelId="{8161CAB4-74EE-4FEF-8477-DAFA8E346062}" type="parTrans" cxnId="{40795B8E-FAE7-49BC-B0CE-CE29DB220005}">
      <dgm:prSet/>
      <dgm:spPr/>
      <dgm:t>
        <a:bodyPr/>
        <a:lstStyle/>
        <a:p>
          <a:endParaRPr lang="tr-TR"/>
        </a:p>
      </dgm:t>
    </dgm:pt>
    <dgm:pt modelId="{EB5E6784-BE1F-4A6B-B817-524BBA7E9A5C}" type="sibTrans" cxnId="{40795B8E-FAE7-49BC-B0CE-CE29DB220005}">
      <dgm:prSet/>
      <dgm:spPr/>
      <dgm:t>
        <a:bodyPr/>
        <a:lstStyle/>
        <a:p>
          <a:endParaRPr lang="tr-TR"/>
        </a:p>
      </dgm:t>
    </dgm:pt>
    <dgm:pt modelId="{2885559E-A976-433D-8923-F4CD4C3FA967}">
      <dgm:prSet custT="1"/>
      <dgm:spPr/>
      <dgm:t>
        <a:bodyPr/>
        <a:lstStyle/>
        <a:p>
          <a:pP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Ana gayrimenkulün iç ve dış fiziki yapısının korunması, bakım-onarım ve güçlendirme faaliyetlerinin yürütülmesi</a:t>
          </a:r>
        </a:p>
      </dgm:t>
    </dgm:pt>
    <dgm:pt modelId="{4F7DFBEA-0F35-4C3F-B15F-0D541F3953E3}" type="parTrans" cxnId="{99819630-7A70-49CD-90A6-C8CDEE765A64}">
      <dgm:prSet/>
      <dgm:spPr/>
      <dgm:t>
        <a:bodyPr/>
        <a:lstStyle/>
        <a:p>
          <a:endParaRPr lang="tr-TR"/>
        </a:p>
      </dgm:t>
    </dgm:pt>
    <dgm:pt modelId="{5F15C21E-023C-43DB-9572-80F0CE56336D}" type="sibTrans" cxnId="{99819630-7A70-49CD-90A6-C8CDEE765A64}">
      <dgm:prSet/>
      <dgm:spPr/>
      <dgm:t>
        <a:bodyPr/>
        <a:lstStyle/>
        <a:p>
          <a:endParaRPr lang="tr-TR"/>
        </a:p>
      </dgm:t>
    </dgm:pt>
    <dgm:pt modelId="{C5425C1B-9116-4287-9B0E-CBC38252630F}">
      <dgm:prSet custT="1"/>
      <dgm:spPr/>
      <dgm:t>
        <a:bodyPr/>
        <a:lstStyle/>
        <a:p>
          <a:pP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Isınma sistemlerinin yıllık bakım ve onarımlarının planlanması</a:t>
          </a:r>
        </a:p>
      </dgm:t>
    </dgm:pt>
    <dgm:pt modelId="{2894EA3E-C232-4FF7-9160-1128E6739F6C}" type="parTrans" cxnId="{957F3F0A-2A00-4B3F-B41A-8F14A2F0AFAE}">
      <dgm:prSet/>
      <dgm:spPr/>
      <dgm:t>
        <a:bodyPr/>
        <a:lstStyle/>
        <a:p>
          <a:endParaRPr lang="tr-TR"/>
        </a:p>
      </dgm:t>
    </dgm:pt>
    <dgm:pt modelId="{BB46987C-5DE3-47AD-A610-41E9F2DA0FD4}" type="sibTrans" cxnId="{957F3F0A-2A00-4B3F-B41A-8F14A2F0AFAE}">
      <dgm:prSet/>
      <dgm:spPr/>
      <dgm:t>
        <a:bodyPr/>
        <a:lstStyle/>
        <a:p>
          <a:endParaRPr lang="tr-TR"/>
        </a:p>
      </dgm:t>
    </dgm:pt>
    <dgm:pt modelId="{AB431D02-807F-4598-8588-9ABD19C5F43B}">
      <dgm:prSet custT="1"/>
      <dgm:spPr/>
      <dgm:t>
        <a:bodyPr/>
        <a:lstStyle/>
        <a:p>
          <a:pPr>
            <a:buFont typeface="Arial" panose="020B0604020202020204" pitchFamily="34" charset="0"/>
            <a:buChar char="•"/>
          </a:pPr>
          <a:r>
            <a:rPr lang="tr-TR" sz="1400" b="0" i="0" dirty="0">
              <a:solidFill>
                <a:schemeClr val="bg1"/>
              </a:solidFill>
              <a:latin typeface="Times New Roman" panose="02020603050405020304" pitchFamily="18" charset="0"/>
              <a:cs typeface="Times New Roman" panose="02020603050405020304" pitchFamily="18" charset="0"/>
            </a:rPr>
            <a:t>Yangın tüplerinin bakım ve kontrollerinin yapılması</a:t>
          </a:r>
        </a:p>
      </dgm:t>
    </dgm:pt>
    <dgm:pt modelId="{A99E9A3F-4971-47FB-9E8A-925FD42761DB}" type="parTrans" cxnId="{13B62F19-DE95-4FCE-ACB5-0093F18ED117}">
      <dgm:prSet/>
      <dgm:spPr/>
      <dgm:t>
        <a:bodyPr/>
        <a:lstStyle/>
        <a:p>
          <a:endParaRPr lang="tr-TR"/>
        </a:p>
      </dgm:t>
    </dgm:pt>
    <dgm:pt modelId="{39B4F3BF-9528-483C-B3D5-868860559305}" type="sibTrans" cxnId="{13B62F19-DE95-4FCE-ACB5-0093F18ED117}">
      <dgm:prSet/>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 modelId="{24B8183B-A7A3-4E0E-8030-67B67C341FB7}" type="pres">
      <dgm:prSet presAssocID="{23A2EA79-B4F8-4826-BD6A-4DC2D048CCDC}" presName="node" presStyleLbl="node1" presStyleIdx="0" presStyleCnt="5">
        <dgm:presLayoutVars>
          <dgm:bulletEnabled val="1"/>
        </dgm:presLayoutVars>
      </dgm:prSet>
      <dgm:spPr/>
    </dgm:pt>
    <dgm:pt modelId="{92B2BBC1-9A7A-49F5-BB2B-A961ED047BB8}" type="pres">
      <dgm:prSet presAssocID="{47AA6B33-9C60-434A-A4EC-ADE2D9893B72}" presName="sibTrans" presStyleCnt="0"/>
      <dgm:spPr/>
    </dgm:pt>
    <dgm:pt modelId="{0003B124-A0AB-4DFA-BFF3-60F0B2E2F571}" type="pres">
      <dgm:prSet presAssocID="{345FB14B-EA55-465F-A25F-76E4ED729A76}" presName="node" presStyleLbl="node1" presStyleIdx="1" presStyleCnt="5">
        <dgm:presLayoutVars>
          <dgm:bulletEnabled val="1"/>
        </dgm:presLayoutVars>
      </dgm:prSet>
      <dgm:spPr/>
    </dgm:pt>
    <dgm:pt modelId="{CB4EB0C5-462D-4962-9057-E13735786F4C}" type="pres">
      <dgm:prSet presAssocID="{EB5E6784-BE1F-4A6B-B817-524BBA7E9A5C}" presName="sibTrans" presStyleCnt="0"/>
      <dgm:spPr/>
    </dgm:pt>
    <dgm:pt modelId="{C6268AC8-9C40-48BC-BF45-399392018CDF}" type="pres">
      <dgm:prSet presAssocID="{2885559E-A976-433D-8923-F4CD4C3FA967}" presName="node" presStyleLbl="node1" presStyleIdx="2" presStyleCnt="5">
        <dgm:presLayoutVars>
          <dgm:bulletEnabled val="1"/>
        </dgm:presLayoutVars>
      </dgm:prSet>
      <dgm:spPr/>
    </dgm:pt>
    <dgm:pt modelId="{6510D6BC-F10C-4F73-B574-A425261BA347}" type="pres">
      <dgm:prSet presAssocID="{5F15C21E-023C-43DB-9572-80F0CE56336D}" presName="sibTrans" presStyleCnt="0"/>
      <dgm:spPr/>
    </dgm:pt>
    <dgm:pt modelId="{8B46E62D-B0A0-4EE0-A15D-B95ED869F372}" type="pres">
      <dgm:prSet presAssocID="{C5425C1B-9116-4287-9B0E-CBC38252630F}" presName="node" presStyleLbl="node1" presStyleIdx="3" presStyleCnt="5">
        <dgm:presLayoutVars>
          <dgm:bulletEnabled val="1"/>
        </dgm:presLayoutVars>
      </dgm:prSet>
      <dgm:spPr/>
    </dgm:pt>
    <dgm:pt modelId="{5C3B7123-ABD8-4E05-B004-108D205FC202}" type="pres">
      <dgm:prSet presAssocID="{BB46987C-5DE3-47AD-A610-41E9F2DA0FD4}" presName="sibTrans" presStyleCnt="0"/>
      <dgm:spPr/>
    </dgm:pt>
    <dgm:pt modelId="{7CFA1899-C6A9-4781-B413-7B832D3F9971}" type="pres">
      <dgm:prSet presAssocID="{AB431D02-807F-4598-8588-9ABD19C5F43B}" presName="node" presStyleLbl="node1" presStyleIdx="4" presStyleCnt="5">
        <dgm:presLayoutVars>
          <dgm:bulletEnabled val="1"/>
        </dgm:presLayoutVars>
      </dgm:prSet>
      <dgm:spPr/>
    </dgm:pt>
  </dgm:ptLst>
  <dgm:cxnLst>
    <dgm:cxn modelId="{957F3F0A-2A00-4B3F-B41A-8F14A2F0AFAE}" srcId="{D75A9632-4EB0-4862-92FF-00CF01BE2205}" destId="{C5425C1B-9116-4287-9B0E-CBC38252630F}" srcOrd="3" destOrd="0" parTransId="{2894EA3E-C232-4FF7-9160-1128E6739F6C}" sibTransId="{BB46987C-5DE3-47AD-A610-41E9F2DA0FD4}"/>
    <dgm:cxn modelId="{13B62F19-DE95-4FCE-ACB5-0093F18ED117}" srcId="{D75A9632-4EB0-4862-92FF-00CF01BE2205}" destId="{AB431D02-807F-4598-8588-9ABD19C5F43B}" srcOrd="4" destOrd="0" parTransId="{A99E9A3F-4971-47FB-9E8A-925FD42761DB}" sibTransId="{39B4F3BF-9528-483C-B3D5-868860559305}"/>
    <dgm:cxn modelId="{221F9D2F-4459-4BFA-B893-B4117D996A31}" srcId="{D75A9632-4EB0-4862-92FF-00CF01BE2205}" destId="{23A2EA79-B4F8-4826-BD6A-4DC2D048CCDC}" srcOrd="0" destOrd="0" parTransId="{CF541720-00C4-4EDD-91B3-959F289C7B12}" sibTransId="{47AA6B33-9C60-434A-A4EC-ADE2D9893B72}"/>
    <dgm:cxn modelId="{99819630-7A70-49CD-90A6-C8CDEE765A64}" srcId="{D75A9632-4EB0-4862-92FF-00CF01BE2205}" destId="{2885559E-A976-433D-8923-F4CD4C3FA967}" srcOrd="2" destOrd="0" parTransId="{4F7DFBEA-0F35-4C3F-B15F-0D541F3953E3}" sibTransId="{5F15C21E-023C-43DB-9572-80F0CE56336D}"/>
    <dgm:cxn modelId="{818B1744-B701-4E17-B1E3-BB4051059926}" type="presOf" srcId="{345FB14B-EA55-465F-A25F-76E4ED729A76}" destId="{0003B124-A0AB-4DFA-BFF3-60F0B2E2F571}" srcOrd="0" destOrd="0" presId="urn:microsoft.com/office/officeart/2005/8/layout/default"/>
    <dgm:cxn modelId="{A4097051-211F-4401-8F39-5DF0E426851C}" type="presOf" srcId="{D75A9632-4EB0-4862-92FF-00CF01BE2205}" destId="{6AB45682-31AA-4EA9-8F24-FB68D4B9478C}" srcOrd="0" destOrd="0" presId="urn:microsoft.com/office/officeart/2005/8/layout/default"/>
    <dgm:cxn modelId="{40795B8E-FAE7-49BC-B0CE-CE29DB220005}" srcId="{D75A9632-4EB0-4862-92FF-00CF01BE2205}" destId="{345FB14B-EA55-465F-A25F-76E4ED729A76}" srcOrd="1" destOrd="0" parTransId="{8161CAB4-74EE-4FEF-8477-DAFA8E346062}" sibTransId="{EB5E6784-BE1F-4A6B-B817-524BBA7E9A5C}"/>
    <dgm:cxn modelId="{515ECCAC-38AD-4B7A-87BE-4760BE55C80E}" type="presOf" srcId="{C5425C1B-9116-4287-9B0E-CBC38252630F}" destId="{8B46E62D-B0A0-4EE0-A15D-B95ED869F372}" srcOrd="0" destOrd="0" presId="urn:microsoft.com/office/officeart/2005/8/layout/default"/>
    <dgm:cxn modelId="{27835EE1-6C6B-4F2D-A834-A3955DB25E80}" type="presOf" srcId="{2885559E-A976-433D-8923-F4CD4C3FA967}" destId="{C6268AC8-9C40-48BC-BF45-399392018CDF}" srcOrd="0" destOrd="0" presId="urn:microsoft.com/office/officeart/2005/8/layout/default"/>
    <dgm:cxn modelId="{41B82BE5-144F-406A-B393-4605F1807A40}" type="presOf" srcId="{23A2EA79-B4F8-4826-BD6A-4DC2D048CCDC}" destId="{24B8183B-A7A3-4E0E-8030-67B67C341FB7}" srcOrd="0" destOrd="0" presId="urn:microsoft.com/office/officeart/2005/8/layout/default"/>
    <dgm:cxn modelId="{0F5426F6-C243-46A7-A8BE-9AD994347B72}" type="presOf" srcId="{AB431D02-807F-4598-8588-9ABD19C5F43B}" destId="{7CFA1899-C6A9-4781-B413-7B832D3F9971}" srcOrd="0" destOrd="0" presId="urn:microsoft.com/office/officeart/2005/8/layout/default"/>
    <dgm:cxn modelId="{3D607895-00C4-44C9-B527-2E7E55F0EA4C}" type="presParOf" srcId="{6AB45682-31AA-4EA9-8F24-FB68D4B9478C}" destId="{24B8183B-A7A3-4E0E-8030-67B67C341FB7}" srcOrd="0" destOrd="0" presId="urn:microsoft.com/office/officeart/2005/8/layout/default"/>
    <dgm:cxn modelId="{3A40AEC9-5204-4A61-9B80-C789129D393A}" type="presParOf" srcId="{6AB45682-31AA-4EA9-8F24-FB68D4B9478C}" destId="{92B2BBC1-9A7A-49F5-BB2B-A961ED047BB8}" srcOrd="1" destOrd="0" presId="urn:microsoft.com/office/officeart/2005/8/layout/default"/>
    <dgm:cxn modelId="{5BC558AB-C6D8-4E11-B3DA-2282FD9563E9}" type="presParOf" srcId="{6AB45682-31AA-4EA9-8F24-FB68D4B9478C}" destId="{0003B124-A0AB-4DFA-BFF3-60F0B2E2F571}" srcOrd="2" destOrd="0" presId="urn:microsoft.com/office/officeart/2005/8/layout/default"/>
    <dgm:cxn modelId="{FC55E272-6E2A-411E-A823-934826D13356}" type="presParOf" srcId="{6AB45682-31AA-4EA9-8F24-FB68D4B9478C}" destId="{CB4EB0C5-462D-4962-9057-E13735786F4C}" srcOrd="3" destOrd="0" presId="urn:microsoft.com/office/officeart/2005/8/layout/default"/>
    <dgm:cxn modelId="{27F48B79-5E19-4B54-9D0D-55AD40C51DF5}" type="presParOf" srcId="{6AB45682-31AA-4EA9-8F24-FB68D4B9478C}" destId="{C6268AC8-9C40-48BC-BF45-399392018CDF}" srcOrd="4" destOrd="0" presId="urn:microsoft.com/office/officeart/2005/8/layout/default"/>
    <dgm:cxn modelId="{558583E4-574A-4F22-B808-79465EEB57A0}" type="presParOf" srcId="{6AB45682-31AA-4EA9-8F24-FB68D4B9478C}" destId="{6510D6BC-F10C-4F73-B574-A425261BA347}" srcOrd="5" destOrd="0" presId="urn:microsoft.com/office/officeart/2005/8/layout/default"/>
    <dgm:cxn modelId="{8F244C7F-64D4-49F4-8B64-E7068347AE62}" type="presParOf" srcId="{6AB45682-31AA-4EA9-8F24-FB68D4B9478C}" destId="{8B46E62D-B0A0-4EE0-A15D-B95ED869F372}" srcOrd="6" destOrd="0" presId="urn:microsoft.com/office/officeart/2005/8/layout/default"/>
    <dgm:cxn modelId="{02FD5A55-29AE-4777-812F-40201B7F4E81}" type="presParOf" srcId="{6AB45682-31AA-4EA9-8F24-FB68D4B9478C}" destId="{5C3B7123-ABD8-4E05-B004-108D205FC202}" srcOrd="7" destOrd="0" presId="urn:microsoft.com/office/officeart/2005/8/layout/default"/>
    <dgm:cxn modelId="{08B6E63D-C8D7-4D74-B1BB-136CB607B3DB}" type="presParOf" srcId="{6AB45682-31AA-4EA9-8F24-FB68D4B9478C}" destId="{7CFA1899-C6A9-4781-B413-7B832D3F9971}"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23A2EA79-B4F8-4826-BD6A-4DC2D048CCDC}">
      <dgm:prSet phldrT="[Metin]" custT="1"/>
      <dgm:spPr>
        <a:solidFill>
          <a:schemeClr val="tx1">
            <a:lumMod val="75000"/>
          </a:schemeClr>
        </a:solidFill>
      </dgm:spPr>
      <dgm:t>
        <a:bodyPr/>
        <a:lstStyle/>
        <a:p>
          <a:pPr algn="l"/>
          <a:r>
            <a:rPr lang="tr-TR" sz="1600" b="0" i="0" dirty="0">
              <a:solidFill>
                <a:schemeClr val="bg1"/>
              </a:solidFill>
              <a:latin typeface="Times New Roman" panose="02020603050405020304" pitchFamily="18" charset="0"/>
              <a:cs typeface="Times New Roman" panose="02020603050405020304" pitchFamily="18" charset="0"/>
            </a:rPr>
            <a:t>Sitelerde güvenlik hizmetleri 5188 Sayılı Özel Güvenlik Kanunu esaslarına göre yürütülmektedir. Site yönetimi, Apartman yönetimi veya bina yönetimi kararıyla yönetici tarafından valiliğe müracaat edilerek “özel güvenlik izin belgesi” alınması gereklidir. Bina ve tesislerin güven içinde bulunmasını sağlamak amacıyla, elektronik ve fiziki güvenlik tedbirlerini uygulayarak, olası tehlikeleri caydırma/önleme tedbirleri alıyoruz.</a:t>
          </a:r>
          <a:endParaRPr lang="tr-TR" sz="1600" noProof="0" dirty="0">
            <a:solidFill>
              <a:schemeClr val="bg1"/>
            </a:solidFill>
            <a:latin typeface="Times New Roman" panose="02020603050405020304" pitchFamily="18" charset="0"/>
            <a:cs typeface="Times New Roman" panose="02020603050405020304" pitchFamily="18" charset="0"/>
          </a:endParaRPr>
        </a:p>
      </dgm:t>
    </dgm:pt>
    <dgm:pt modelId="{CF541720-00C4-4EDD-91B3-959F289C7B12}" type="parTrans" cxnId="{221F9D2F-4459-4BFA-B893-B4117D996A31}">
      <dgm:prSet/>
      <dgm:spPr/>
      <dgm:t>
        <a:bodyPr/>
        <a:lstStyle/>
        <a:p>
          <a:endParaRPr lang="tr-TR"/>
        </a:p>
      </dgm:t>
    </dgm:pt>
    <dgm:pt modelId="{47AA6B33-9C60-434A-A4EC-ADE2D9893B72}" type="sibTrans" cxnId="{221F9D2F-4459-4BFA-B893-B4117D996A31}">
      <dgm:prSet/>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 modelId="{24B8183B-A7A3-4E0E-8030-67B67C341FB7}" type="pres">
      <dgm:prSet presAssocID="{23A2EA79-B4F8-4826-BD6A-4DC2D048CCDC}" presName="node" presStyleLbl="node1" presStyleIdx="0" presStyleCnt="1">
        <dgm:presLayoutVars>
          <dgm:bulletEnabled val="1"/>
        </dgm:presLayoutVars>
      </dgm:prSet>
      <dgm:spPr/>
    </dgm:pt>
  </dgm:ptLst>
  <dgm:cxnLst>
    <dgm:cxn modelId="{221F9D2F-4459-4BFA-B893-B4117D996A31}" srcId="{D75A9632-4EB0-4862-92FF-00CF01BE2205}" destId="{23A2EA79-B4F8-4826-BD6A-4DC2D048CCDC}" srcOrd="0" destOrd="0" parTransId="{CF541720-00C4-4EDD-91B3-959F289C7B12}" sibTransId="{47AA6B33-9C60-434A-A4EC-ADE2D9893B72}"/>
    <dgm:cxn modelId="{A4097051-211F-4401-8F39-5DF0E426851C}" type="presOf" srcId="{D75A9632-4EB0-4862-92FF-00CF01BE2205}" destId="{6AB45682-31AA-4EA9-8F24-FB68D4B9478C}" srcOrd="0" destOrd="0" presId="urn:microsoft.com/office/officeart/2005/8/layout/default"/>
    <dgm:cxn modelId="{41B82BE5-144F-406A-B393-4605F1807A40}" type="presOf" srcId="{23A2EA79-B4F8-4826-BD6A-4DC2D048CCDC}" destId="{24B8183B-A7A3-4E0E-8030-67B67C341FB7}" srcOrd="0" destOrd="0" presId="urn:microsoft.com/office/officeart/2005/8/layout/default"/>
    <dgm:cxn modelId="{3D607895-00C4-44C9-B527-2E7E55F0EA4C}" type="presParOf" srcId="{6AB45682-31AA-4EA9-8F24-FB68D4B9478C}" destId="{24B8183B-A7A3-4E0E-8030-67B67C341FB7}"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2" qsCatId="simple" csTypeId="urn:microsoft.com/office/officeart/2005/8/colors/colorful1" csCatId="colorful" phldr="1"/>
      <dgm:spPr/>
    </dgm:pt>
    <dgm:pt modelId="{23A2EA79-B4F8-4826-BD6A-4DC2D048CCDC}">
      <dgm:prSet phldrT="[Metin]" custT="1"/>
      <dgm:spPr>
        <a:solidFill>
          <a:schemeClr val="tx1">
            <a:lumMod val="75000"/>
          </a:schemeClr>
        </a:solidFill>
      </dgm:spPr>
      <dgm:t>
        <a:bodyPr/>
        <a:lstStyle/>
        <a:p>
          <a:pPr algn="l"/>
          <a:r>
            <a:rPr lang="tr-TR" sz="1600" b="0" i="0" dirty="0">
              <a:solidFill>
                <a:schemeClr val="bg1"/>
              </a:solidFill>
              <a:latin typeface="Times New Roman" panose="02020603050405020304" pitchFamily="18" charset="0"/>
              <a:cs typeface="Times New Roman" panose="02020603050405020304" pitchFamily="18" charset="0"/>
            </a:rPr>
            <a:t>Firmamız, peyzaj ve çevre düzenleme hizmetleri kapsamında, gerek hizmet alımı yoluyla gerekse de kendi personelleri ile site sakinlerinin hayallerini süsleyen tasarımları gerçekleştiriyorlar. Peyzaj ve çevre düzenleme hizmetleri sadece tasarım yapmak ve bu tasarıma uygun çevre düzenlemesini gerçekleştirmekle kalmıyor. Bunun yanında oluşturulan tasarımının bakımının yapılması da önemlidir.</a:t>
          </a:r>
          <a:endParaRPr lang="tr-TR" sz="1600" noProof="0" dirty="0">
            <a:solidFill>
              <a:schemeClr val="bg1"/>
            </a:solidFill>
            <a:latin typeface="Times New Roman" panose="02020603050405020304" pitchFamily="18" charset="0"/>
            <a:cs typeface="Times New Roman" panose="02020603050405020304" pitchFamily="18" charset="0"/>
          </a:endParaRPr>
        </a:p>
      </dgm:t>
    </dgm:pt>
    <dgm:pt modelId="{CF541720-00C4-4EDD-91B3-959F289C7B12}" type="parTrans" cxnId="{221F9D2F-4459-4BFA-B893-B4117D996A31}">
      <dgm:prSet/>
      <dgm:spPr/>
      <dgm:t>
        <a:bodyPr/>
        <a:lstStyle/>
        <a:p>
          <a:endParaRPr lang="tr-TR"/>
        </a:p>
      </dgm:t>
    </dgm:pt>
    <dgm:pt modelId="{47AA6B33-9C60-434A-A4EC-ADE2D9893B72}" type="sibTrans" cxnId="{221F9D2F-4459-4BFA-B893-B4117D996A31}">
      <dgm:prSet/>
      <dgm:spPr/>
      <dgm:t>
        <a:bodyPr/>
        <a:lstStyle/>
        <a:p>
          <a:endParaRPr lang="tr-TR"/>
        </a:p>
      </dgm:t>
    </dgm:pt>
    <dgm:pt modelId="{6AB45682-31AA-4EA9-8F24-FB68D4B9478C}" type="pres">
      <dgm:prSet presAssocID="{D75A9632-4EB0-4862-92FF-00CF01BE2205}" presName="diagram" presStyleCnt="0">
        <dgm:presLayoutVars>
          <dgm:dir/>
          <dgm:resizeHandles val="exact"/>
        </dgm:presLayoutVars>
      </dgm:prSet>
      <dgm:spPr/>
    </dgm:pt>
    <dgm:pt modelId="{24B8183B-A7A3-4E0E-8030-67B67C341FB7}" type="pres">
      <dgm:prSet presAssocID="{23A2EA79-B4F8-4826-BD6A-4DC2D048CCDC}" presName="node" presStyleLbl="node1" presStyleIdx="0" presStyleCnt="1">
        <dgm:presLayoutVars>
          <dgm:bulletEnabled val="1"/>
        </dgm:presLayoutVars>
      </dgm:prSet>
      <dgm:spPr/>
    </dgm:pt>
  </dgm:ptLst>
  <dgm:cxnLst>
    <dgm:cxn modelId="{221F9D2F-4459-4BFA-B893-B4117D996A31}" srcId="{D75A9632-4EB0-4862-92FF-00CF01BE2205}" destId="{23A2EA79-B4F8-4826-BD6A-4DC2D048CCDC}" srcOrd="0" destOrd="0" parTransId="{CF541720-00C4-4EDD-91B3-959F289C7B12}" sibTransId="{47AA6B33-9C60-434A-A4EC-ADE2D9893B72}"/>
    <dgm:cxn modelId="{A4097051-211F-4401-8F39-5DF0E426851C}" type="presOf" srcId="{D75A9632-4EB0-4862-92FF-00CF01BE2205}" destId="{6AB45682-31AA-4EA9-8F24-FB68D4B9478C}" srcOrd="0" destOrd="0" presId="urn:microsoft.com/office/officeart/2005/8/layout/default"/>
    <dgm:cxn modelId="{41B82BE5-144F-406A-B393-4605F1807A40}" type="presOf" srcId="{23A2EA79-B4F8-4826-BD6A-4DC2D048CCDC}" destId="{24B8183B-A7A3-4E0E-8030-67B67C341FB7}" srcOrd="0" destOrd="0" presId="urn:microsoft.com/office/officeart/2005/8/layout/default"/>
    <dgm:cxn modelId="{3D607895-00C4-44C9-B527-2E7E55F0EA4C}" type="presParOf" srcId="{6AB45682-31AA-4EA9-8F24-FB68D4B9478C}" destId="{24B8183B-A7A3-4E0E-8030-67B67C341FB7}"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93477-8ACC-4243-94CF-D98F40F4C202}">
      <dsp:nvSpPr>
        <dsp:cNvPr id="0" name=""/>
        <dsp:cNvSpPr/>
      </dsp:nvSpPr>
      <dsp:spPr>
        <a:xfrm>
          <a:off x="901042" y="0"/>
          <a:ext cx="6151942" cy="3691165"/>
        </a:xfrm>
        <a:prstGeom prst="rect">
          <a:avLst/>
        </a:prstGeom>
        <a:gradFill rotWithShape="0">
          <a:gsLst>
            <a:gs pos="14000">
              <a:srgbClr val="FF0000"/>
            </a:gs>
            <a:gs pos="91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rtlCol="0" anchor="ctr" anchorCtr="0">
          <a:noAutofit/>
        </a:bodyPr>
        <a:lstStyle/>
        <a:p>
          <a:pPr marL="0" lvl="0" indent="0" algn="ctr" defTabSz="1066800">
            <a:lnSpc>
              <a:spcPct val="90000"/>
            </a:lnSpc>
            <a:spcBef>
              <a:spcPct val="0"/>
            </a:spcBef>
            <a:spcAft>
              <a:spcPct val="35000"/>
            </a:spcAft>
            <a:buNone/>
          </a:pPr>
          <a:endParaRPr lang="tr-TR" sz="2400" b="1" kern="1200" noProof="0" dirty="0">
            <a:solidFill>
              <a:schemeClr val="bg1"/>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endParaRPr lang="tr-TR" sz="2400" b="1" kern="1200" noProof="0" dirty="0">
            <a:solidFill>
              <a:schemeClr val="bg1"/>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endParaRPr lang="tr-TR" sz="2400" b="1" kern="1200" noProof="0" dirty="0">
            <a:solidFill>
              <a:schemeClr val="bg1"/>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endParaRPr lang="tr-TR" sz="2400" b="1" kern="1200" noProof="0" dirty="0">
            <a:solidFill>
              <a:schemeClr val="bg1"/>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endParaRPr lang="tr-TR" sz="1800" kern="1200" noProof="0" dirty="0">
            <a:solidFill>
              <a:schemeClr val="tx1"/>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lang="tr-TR" sz="2000" b="1" i="0" kern="1200" dirty="0">
              <a:solidFill>
                <a:schemeClr val="tx1"/>
              </a:solidFill>
            </a:rPr>
            <a:t>3 </a:t>
          </a:r>
          <a:r>
            <a:rPr lang="tr-TR" sz="2000" b="1" i="0" kern="1200" dirty="0" err="1">
              <a:solidFill>
                <a:schemeClr val="tx1"/>
              </a:solidFill>
            </a:rPr>
            <a:t>nolu</a:t>
          </a:r>
          <a:r>
            <a:rPr lang="tr-TR" sz="2000" b="1" i="0" kern="1200" dirty="0">
              <a:solidFill>
                <a:schemeClr val="tx1"/>
              </a:solidFill>
            </a:rPr>
            <a:t> Erdoğdu Mah. Soğuksu Cad. </a:t>
          </a:r>
        </a:p>
        <a:p>
          <a:pPr marL="0" lvl="0" indent="0" algn="ctr" defTabSz="1066800">
            <a:lnSpc>
              <a:spcPct val="90000"/>
            </a:lnSpc>
            <a:spcBef>
              <a:spcPct val="0"/>
            </a:spcBef>
            <a:spcAft>
              <a:spcPct val="35000"/>
            </a:spcAft>
            <a:buNone/>
          </a:pPr>
          <a:r>
            <a:rPr lang="tr-TR" sz="2000" b="1" i="0" kern="1200" dirty="0" err="1">
              <a:solidFill>
                <a:schemeClr val="tx1"/>
              </a:solidFill>
            </a:rPr>
            <a:t>Mücehver</a:t>
          </a:r>
          <a:r>
            <a:rPr lang="tr-TR" sz="2000" b="1" i="0" kern="1200" dirty="0">
              <a:solidFill>
                <a:schemeClr val="tx1"/>
              </a:solidFill>
            </a:rPr>
            <a:t> Sitesi No: 207/D  </a:t>
          </a:r>
        </a:p>
        <a:p>
          <a:pPr marL="0" lvl="0" indent="0" algn="ctr" defTabSz="1066800">
            <a:lnSpc>
              <a:spcPct val="90000"/>
            </a:lnSpc>
            <a:spcBef>
              <a:spcPct val="0"/>
            </a:spcBef>
            <a:spcAft>
              <a:spcPct val="35000"/>
            </a:spcAft>
            <a:buNone/>
          </a:pPr>
          <a:r>
            <a:rPr lang="tr-TR" sz="2000" b="1" i="0" kern="1200" dirty="0">
              <a:solidFill>
                <a:schemeClr val="tx1"/>
              </a:solidFill>
            </a:rPr>
            <a:t>Ortahisar TRABZON</a:t>
          </a:r>
        </a:p>
        <a:p>
          <a:pPr marL="0" lvl="0" indent="0" algn="ctr" defTabSz="1066800">
            <a:lnSpc>
              <a:spcPct val="90000"/>
            </a:lnSpc>
            <a:spcBef>
              <a:spcPct val="0"/>
            </a:spcBef>
            <a:spcAft>
              <a:spcPct val="35000"/>
            </a:spcAft>
            <a:buNone/>
          </a:pPr>
          <a:r>
            <a:rPr lang="tr-TR" sz="2000" kern="1200" noProof="0" dirty="0">
              <a:solidFill>
                <a:schemeClr val="bg1"/>
              </a:solidFill>
              <a:latin typeface="Times New Roman" panose="02020603050405020304" pitchFamily="18" charset="0"/>
              <a:cs typeface="Times New Roman" panose="02020603050405020304" pitchFamily="18" charset="0"/>
            </a:rPr>
            <a:t>0542 606 6815   0535 589 6002</a:t>
          </a:r>
        </a:p>
        <a:p>
          <a:pPr marL="0" lvl="0" indent="0" algn="ctr" defTabSz="1066800">
            <a:lnSpc>
              <a:spcPct val="90000"/>
            </a:lnSpc>
            <a:spcBef>
              <a:spcPct val="0"/>
            </a:spcBef>
            <a:spcAft>
              <a:spcPct val="35000"/>
            </a:spcAft>
            <a:buNone/>
          </a:pPr>
          <a:r>
            <a:rPr lang="tr-TR" sz="2000" kern="1200" noProof="0" dirty="0">
              <a:solidFill>
                <a:schemeClr val="bg1"/>
              </a:solidFill>
              <a:latin typeface="Times New Roman" panose="02020603050405020304" pitchFamily="18" charset="0"/>
              <a:cs typeface="Times New Roman" panose="02020603050405020304" pitchFamily="18" charset="0"/>
            </a:rPr>
            <a:t>www.platinyonetim.net</a:t>
          </a:r>
        </a:p>
        <a:p>
          <a:pPr marL="0" lvl="0" indent="0" algn="ctr" defTabSz="1066800">
            <a:lnSpc>
              <a:spcPct val="90000"/>
            </a:lnSpc>
            <a:spcBef>
              <a:spcPct val="0"/>
            </a:spcBef>
            <a:spcAft>
              <a:spcPct val="35000"/>
            </a:spcAft>
            <a:buNone/>
          </a:pPr>
          <a:r>
            <a:rPr lang="tr-TR" sz="1800" kern="1200" noProof="0" dirty="0">
              <a:solidFill>
                <a:schemeClr val="bg1"/>
              </a:solidFill>
              <a:latin typeface="Times New Roman" panose="02020603050405020304" pitchFamily="18" charset="0"/>
              <a:cs typeface="Times New Roman" panose="02020603050405020304" pitchFamily="18" charset="0"/>
            </a:rPr>
            <a:t>platinyonetimi@gmail.com</a:t>
          </a:r>
        </a:p>
        <a:p>
          <a:pPr marL="0" lvl="0" indent="0" algn="ctr" defTabSz="1066800">
            <a:lnSpc>
              <a:spcPct val="90000"/>
            </a:lnSpc>
            <a:spcBef>
              <a:spcPct val="0"/>
            </a:spcBef>
            <a:spcAft>
              <a:spcPct val="35000"/>
            </a:spcAft>
            <a:buNone/>
          </a:pPr>
          <a:endParaRPr lang="tr-TR" sz="1800" kern="1200" noProof="0" dirty="0">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endParaRPr lang="tr-TR" sz="1800" kern="1200" noProof="0" dirty="0">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endParaRPr lang="tr-TR" sz="1800" kern="1200" noProof="0" dirty="0">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endParaRPr lang="tr-TR" sz="6500" kern="1200" noProof="0" dirty="0"/>
        </a:p>
      </dsp:txBody>
      <dsp:txXfrm>
        <a:off x="901042" y="0"/>
        <a:ext cx="6151942" cy="36911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183B-A7A3-4E0E-8030-67B67C341FB7}">
      <dsp:nvSpPr>
        <dsp:cNvPr id="0" name=""/>
        <dsp:cNvSpPr/>
      </dsp:nvSpPr>
      <dsp:spPr>
        <a:xfrm>
          <a:off x="0" y="342509"/>
          <a:ext cx="5016860" cy="3010116"/>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tr-TR" sz="1600" b="0" i="0" kern="1200" dirty="0">
              <a:solidFill>
                <a:schemeClr val="bg1"/>
              </a:solidFill>
              <a:latin typeface="Times New Roman" panose="02020603050405020304" pitchFamily="18" charset="0"/>
              <a:cs typeface="Times New Roman" panose="02020603050405020304" pitchFamily="18" charset="0"/>
            </a:rPr>
            <a:t>Genel kurul kararının öngördüğü şartlarda personellerin istihdam edilmesi, Siteler için kapıcı, bahçıvan, güvenlik görevlisi veya site görevlisi gibi personellerin iş süreçlerinin yönetilmesi ve takibinin yapılması, Personel verimliğinin sağlanması, Personellerin maaş ve SGK ödemelerinin düzenli olarak yapılması , Personellerin yıllık izinlerinin düzenlenmesi</a:t>
          </a:r>
          <a:endParaRPr lang="tr-TR" sz="1600" kern="1200" noProof="0" dirty="0">
            <a:solidFill>
              <a:schemeClr val="bg1"/>
            </a:solidFill>
            <a:latin typeface="Times New Roman" panose="02020603050405020304" pitchFamily="18" charset="0"/>
            <a:cs typeface="Times New Roman" panose="02020603050405020304" pitchFamily="18" charset="0"/>
          </a:endParaRPr>
        </a:p>
      </dsp:txBody>
      <dsp:txXfrm>
        <a:off x="0" y="342509"/>
        <a:ext cx="5016860" cy="30101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183B-A7A3-4E0E-8030-67B67C341FB7}">
      <dsp:nvSpPr>
        <dsp:cNvPr id="0" name=""/>
        <dsp:cNvSpPr/>
      </dsp:nvSpPr>
      <dsp:spPr>
        <a:xfrm>
          <a:off x="569051" y="540"/>
          <a:ext cx="1847027" cy="110821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tr-TR" sz="1600" b="0" i="0" kern="1200" dirty="0">
              <a:solidFill>
                <a:schemeClr val="bg1"/>
              </a:solidFill>
              <a:latin typeface="Times New Roman" panose="02020603050405020304" pitchFamily="18" charset="0"/>
              <a:cs typeface="Times New Roman" panose="02020603050405020304" pitchFamily="18" charset="0"/>
            </a:rPr>
            <a:t>Gecikmeye sebep olan borçlu hesapların icra takip işlemleri,</a:t>
          </a:r>
          <a:endParaRPr lang="tr-TR" sz="1600" kern="1200" noProof="0" dirty="0">
            <a:solidFill>
              <a:schemeClr val="bg1"/>
            </a:solidFill>
            <a:latin typeface="Times New Roman" panose="02020603050405020304" pitchFamily="18" charset="0"/>
            <a:cs typeface="Times New Roman" panose="02020603050405020304" pitchFamily="18" charset="0"/>
          </a:endParaRPr>
        </a:p>
      </dsp:txBody>
      <dsp:txXfrm>
        <a:off x="569051" y="540"/>
        <a:ext cx="1847027" cy="1108216"/>
      </dsp:txXfrm>
    </dsp:sp>
    <dsp:sp modelId="{D520DF77-F39D-4A0F-ACB8-DE651E5EDA7D}">
      <dsp:nvSpPr>
        <dsp:cNvPr id="0" name=""/>
        <dsp:cNvSpPr/>
      </dsp:nvSpPr>
      <dsp:spPr>
        <a:xfrm>
          <a:off x="2600781" y="540"/>
          <a:ext cx="1847027" cy="110821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tr-TR" sz="1600" b="0" i="0" kern="1200" dirty="0">
              <a:solidFill>
                <a:schemeClr val="bg1"/>
              </a:solidFill>
              <a:latin typeface="Times New Roman" panose="02020603050405020304" pitchFamily="18" charset="0"/>
              <a:cs typeface="Times New Roman" panose="02020603050405020304" pitchFamily="18" charset="0"/>
            </a:rPr>
            <a:t>İcra dosyalarının takibi ve tahsilatı,</a:t>
          </a:r>
        </a:p>
      </dsp:txBody>
      <dsp:txXfrm>
        <a:off x="2600781" y="540"/>
        <a:ext cx="1847027" cy="1108216"/>
      </dsp:txXfrm>
    </dsp:sp>
    <dsp:sp modelId="{A06E8154-D09A-4B51-A16B-EDE42ABDA81A}">
      <dsp:nvSpPr>
        <dsp:cNvPr id="0" name=""/>
        <dsp:cNvSpPr/>
      </dsp:nvSpPr>
      <dsp:spPr>
        <a:xfrm>
          <a:off x="569051" y="1293459"/>
          <a:ext cx="1847027" cy="110821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tr-TR" sz="1600" b="0" i="0" kern="1200" dirty="0">
              <a:solidFill>
                <a:schemeClr val="bg1"/>
              </a:solidFill>
              <a:latin typeface="Times New Roman" panose="02020603050405020304" pitchFamily="18" charset="0"/>
              <a:cs typeface="Times New Roman" panose="02020603050405020304" pitchFamily="18" charset="0"/>
            </a:rPr>
            <a:t>Yapınız adına avukat takibi gerektiren işlemler,</a:t>
          </a:r>
        </a:p>
      </dsp:txBody>
      <dsp:txXfrm>
        <a:off x="569051" y="1293459"/>
        <a:ext cx="1847027" cy="1108216"/>
      </dsp:txXfrm>
    </dsp:sp>
    <dsp:sp modelId="{AC11F0CC-FB10-4F92-9F4F-734431066184}">
      <dsp:nvSpPr>
        <dsp:cNvPr id="0" name=""/>
        <dsp:cNvSpPr/>
      </dsp:nvSpPr>
      <dsp:spPr>
        <a:xfrm>
          <a:off x="2600781" y="1293459"/>
          <a:ext cx="1847027" cy="110821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tr-TR" sz="1600" b="0" i="0" kern="1200" dirty="0">
              <a:solidFill>
                <a:schemeClr val="bg1"/>
              </a:solidFill>
              <a:latin typeface="Times New Roman" panose="02020603050405020304" pitchFamily="18" charset="0"/>
              <a:cs typeface="Times New Roman" panose="02020603050405020304" pitchFamily="18" charset="0"/>
            </a:rPr>
            <a:t>Hukuki hak ve ödevleriniz,</a:t>
          </a:r>
        </a:p>
      </dsp:txBody>
      <dsp:txXfrm>
        <a:off x="2600781" y="1293459"/>
        <a:ext cx="1847027" cy="1108216"/>
      </dsp:txXfrm>
    </dsp:sp>
    <dsp:sp modelId="{06D51B70-BA6E-47AD-8902-4A7CB48E6082}">
      <dsp:nvSpPr>
        <dsp:cNvPr id="0" name=""/>
        <dsp:cNvSpPr/>
      </dsp:nvSpPr>
      <dsp:spPr>
        <a:xfrm>
          <a:off x="1584916" y="2586379"/>
          <a:ext cx="1847027" cy="110821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tr-TR" sz="1600" b="0" i="0" kern="1200" dirty="0">
              <a:solidFill>
                <a:schemeClr val="bg1"/>
              </a:solidFill>
              <a:latin typeface="Times New Roman" panose="02020603050405020304" pitchFamily="18" charset="0"/>
              <a:cs typeface="Times New Roman" panose="02020603050405020304" pitchFamily="18" charset="0"/>
            </a:rPr>
            <a:t>Yapınız içindeki meskenler arası yaşanan sorun ve çözümlemeleri sağlanmaktadır.</a:t>
          </a:r>
        </a:p>
      </dsp:txBody>
      <dsp:txXfrm>
        <a:off x="1584916" y="2586379"/>
        <a:ext cx="1847027" cy="11082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183B-A7A3-4E0E-8030-67B67C341FB7}">
      <dsp:nvSpPr>
        <dsp:cNvPr id="0" name=""/>
        <dsp:cNvSpPr/>
      </dsp:nvSpPr>
      <dsp:spPr>
        <a:xfrm>
          <a:off x="0" y="342509"/>
          <a:ext cx="5016860" cy="3010116"/>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b="0" i="0" kern="1200" dirty="0">
              <a:solidFill>
                <a:schemeClr val="bg1"/>
              </a:solidFill>
              <a:latin typeface="Times New Roman" panose="02020603050405020304" pitchFamily="18" charset="0"/>
              <a:cs typeface="Times New Roman" panose="02020603050405020304" pitchFamily="18" charset="0"/>
            </a:rPr>
            <a:t>Daire sakinleri hiç yormadan her gün belirli saatlerde çöplerinizi toplayarak sizlere daha hijyenik ve sağlıklı yaşam alanları sunuyoruz. Sizlerin daha sağlıklı ve daha temiz bir ortamda zamanınızı geçirebilmeniz için;  Günlük çöplerin toplanması, Ortak alanlardaki çöplerin temizlenmesi, Çöp toplanması hizmetinin planlı bir şekilde devam ettirilmesi,  Çöplerin düzenli olarak alınmasının kontrolü, Bina ve site içi çöplerin takibi konusunda özenle çalışıyoruz.</a:t>
          </a:r>
          <a:endParaRPr lang="tr-TR" sz="1600" kern="1200" noProof="0" dirty="0">
            <a:solidFill>
              <a:schemeClr val="bg1"/>
            </a:solidFill>
            <a:latin typeface="Times New Roman" panose="02020603050405020304" pitchFamily="18" charset="0"/>
            <a:cs typeface="Times New Roman" panose="02020603050405020304" pitchFamily="18" charset="0"/>
          </a:endParaRPr>
        </a:p>
      </dsp:txBody>
      <dsp:txXfrm>
        <a:off x="0" y="342509"/>
        <a:ext cx="5016860" cy="30101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183B-A7A3-4E0E-8030-67B67C341FB7}">
      <dsp:nvSpPr>
        <dsp:cNvPr id="0" name=""/>
        <dsp:cNvSpPr/>
      </dsp:nvSpPr>
      <dsp:spPr>
        <a:xfrm>
          <a:off x="569051" y="540"/>
          <a:ext cx="1847027" cy="110821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tr-TR" sz="1600" b="0" i="0" kern="1200" dirty="0">
              <a:solidFill>
                <a:schemeClr val="bg1"/>
              </a:solidFill>
              <a:latin typeface="Times New Roman" panose="02020603050405020304" pitchFamily="18" charset="0"/>
              <a:cs typeface="Times New Roman" panose="02020603050405020304" pitchFamily="18" charset="0"/>
            </a:rPr>
            <a:t>Havuz makine dairesi kontrolü ve bakımı</a:t>
          </a:r>
          <a:endParaRPr lang="tr-TR" sz="1600" kern="1200" noProof="0" dirty="0">
            <a:solidFill>
              <a:schemeClr val="bg1"/>
            </a:solidFill>
            <a:latin typeface="Times New Roman" panose="02020603050405020304" pitchFamily="18" charset="0"/>
            <a:cs typeface="Times New Roman" panose="02020603050405020304" pitchFamily="18" charset="0"/>
          </a:endParaRPr>
        </a:p>
      </dsp:txBody>
      <dsp:txXfrm>
        <a:off x="569051" y="540"/>
        <a:ext cx="1847027" cy="1108216"/>
      </dsp:txXfrm>
    </dsp:sp>
    <dsp:sp modelId="{34B3B3D0-B72C-462B-9636-0A41FB5ECF51}">
      <dsp:nvSpPr>
        <dsp:cNvPr id="0" name=""/>
        <dsp:cNvSpPr/>
      </dsp:nvSpPr>
      <dsp:spPr>
        <a:xfrm>
          <a:off x="2600781" y="540"/>
          <a:ext cx="1847027" cy="110821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tr-TR" sz="1600" b="0" i="0" kern="1200" dirty="0">
              <a:solidFill>
                <a:schemeClr val="bg1"/>
              </a:solidFill>
              <a:latin typeface="Times New Roman" panose="02020603050405020304" pitchFamily="18" charset="0"/>
              <a:cs typeface="Times New Roman" panose="02020603050405020304" pitchFamily="18" charset="0"/>
            </a:rPr>
            <a:t>Havuz dip ve yüzey temizliği</a:t>
          </a:r>
        </a:p>
      </dsp:txBody>
      <dsp:txXfrm>
        <a:off x="2600781" y="540"/>
        <a:ext cx="1847027" cy="1108216"/>
      </dsp:txXfrm>
    </dsp:sp>
    <dsp:sp modelId="{EB5CD210-BC52-4581-851E-D5ED5338BF79}">
      <dsp:nvSpPr>
        <dsp:cNvPr id="0" name=""/>
        <dsp:cNvSpPr/>
      </dsp:nvSpPr>
      <dsp:spPr>
        <a:xfrm>
          <a:off x="569051" y="1293459"/>
          <a:ext cx="1847027" cy="110821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tr-TR" sz="1600" b="0" i="0" kern="1200" dirty="0">
              <a:solidFill>
                <a:schemeClr val="bg1"/>
              </a:solidFill>
              <a:latin typeface="Times New Roman" panose="02020603050405020304" pitchFamily="18" charset="0"/>
              <a:cs typeface="Times New Roman" panose="02020603050405020304" pitchFamily="18" charset="0"/>
            </a:rPr>
            <a:t>Havuz suyu kimyasallarının havuza atılması ve değerinin ölçümü</a:t>
          </a:r>
        </a:p>
      </dsp:txBody>
      <dsp:txXfrm>
        <a:off x="569051" y="1293459"/>
        <a:ext cx="1847027" cy="1108216"/>
      </dsp:txXfrm>
    </dsp:sp>
    <dsp:sp modelId="{FA3B0D10-C92B-40B3-9AC9-10C43C68EFDC}">
      <dsp:nvSpPr>
        <dsp:cNvPr id="0" name=""/>
        <dsp:cNvSpPr/>
      </dsp:nvSpPr>
      <dsp:spPr>
        <a:xfrm>
          <a:off x="2600781" y="1293459"/>
          <a:ext cx="1847027" cy="110821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tr-TR" sz="1600" b="0" i="0" kern="1200" dirty="0" err="1">
              <a:solidFill>
                <a:schemeClr val="bg1"/>
              </a:solidFill>
              <a:latin typeface="Times New Roman" panose="02020603050405020304" pitchFamily="18" charset="0"/>
              <a:cs typeface="Times New Roman" panose="02020603050405020304" pitchFamily="18" charset="0"/>
            </a:rPr>
            <a:t>Filtrasyon</a:t>
          </a:r>
          <a:r>
            <a:rPr lang="tr-TR" sz="1600" b="0" i="0" kern="1200" dirty="0">
              <a:solidFill>
                <a:schemeClr val="bg1"/>
              </a:solidFill>
              <a:latin typeface="Times New Roman" panose="02020603050405020304" pitchFamily="18" charset="0"/>
              <a:cs typeface="Times New Roman" panose="02020603050405020304" pitchFamily="18" charset="0"/>
            </a:rPr>
            <a:t> sistemi kontrolü ve periyodik bakımların yapılması</a:t>
          </a:r>
        </a:p>
      </dsp:txBody>
      <dsp:txXfrm>
        <a:off x="2600781" y="1293459"/>
        <a:ext cx="1847027" cy="1108216"/>
      </dsp:txXfrm>
    </dsp:sp>
    <dsp:sp modelId="{5E93866C-C185-4B4F-802B-E62864558BC6}">
      <dsp:nvSpPr>
        <dsp:cNvPr id="0" name=""/>
        <dsp:cNvSpPr/>
      </dsp:nvSpPr>
      <dsp:spPr>
        <a:xfrm>
          <a:off x="1584916" y="2586379"/>
          <a:ext cx="1847027" cy="110821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tr-TR" sz="1600" b="0" i="0" kern="1200" dirty="0">
              <a:solidFill>
                <a:schemeClr val="bg1"/>
              </a:solidFill>
              <a:latin typeface="Times New Roman" panose="02020603050405020304" pitchFamily="18" charset="0"/>
              <a:cs typeface="Times New Roman" panose="02020603050405020304" pitchFamily="18" charset="0"/>
            </a:rPr>
            <a:t>Savak kanallarının temizlenmesi</a:t>
          </a:r>
        </a:p>
      </dsp:txBody>
      <dsp:txXfrm>
        <a:off x="1584916" y="2586379"/>
        <a:ext cx="1847027" cy="11082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183B-A7A3-4E0E-8030-67B67C341FB7}">
      <dsp:nvSpPr>
        <dsp:cNvPr id="0" name=""/>
        <dsp:cNvSpPr/>
      </dsp:nvSpPr>
      <dsp:spPr>
        <a:xfrm>
          <a:off x="0" y="342509"/>
          <a:ext cx="5016860" cy="3010116"/>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b="0" i="0" kern="1200" dirty="0">
              <a:solidFill>
                <a:schemeClr val="bg1"/>
              </a:solidFill>
              <a:latin typeface="Times New Roman" panose="02020603050405020304" pitchFamily="18" charset="0"/>
              <a:cs typeface="Times New Roman" panose="02020603050405020304" pitchFamily="18" charset="0"/>
            </a:rPr>
            <a:t>Kat Maliklerin ve Ortak alanlarda bulunan; bina, tesis, makine, teçhizat, demirbaş malzeme, asansör, elektrik, su, hidrofor vb. cihaz ve sistemlerin; teknik servis gibi sorunları eksiksiz yapılmasını sağlamak.</a:t>
          </a:r>
          <a:endParaRPr lang="tr-TR" sz="1600" kern="1200" noProof="0" dirty="0">
            <a:solidFill>
              <a:schemeClr val="bg1"/>
            </a:solidFill>
            <a:latin typeface="Times New Roman" panose="02020603050405020304" pitchFamily="18" charset="0"/>
            <a:cs typeface="Times New Roman" panose="02020603050405020304" pitchFamily="18" charset="0"/>
          </a:endParaRPr>
        </a:p>
      </dsp:txBody>
      <dsp:txXfrm>
        <a:off x="0" y="342509"/>
        <a:ext cx="5016860" cy="30101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183B-A7A3-4E0E-8030-67B67C341FB7}">
      <dsp:nvSpPr>
        <dsp:cNvPr id="0" name=""/>
        <dsp:cNvSpPr/>
      </dsp:nvSpPr>
      <dsp:spPr>
        <a:xfrm>
          <a:off x="0" y="279799"/>
          <a:ext cx="1567768" cy="94066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Site/bina gelir-gider hesap ve raporlarının tutulması,</a:t>
          </a:r>
          <a:endParaRPr lang="tr-TR" sz="1400" kern="1200" noProof="0" dirty="0">
            <a:solidFill>
              <a:schemeClr val="bg1"/>
            </a:solidFill>
            <a:latin typeface="Times New Roman" panose="02020603050405020304" pitchFamily="18" charset="0"/>
            <a:cs typeface="Times New Roman" panose="02020603050405020304" pitchFamily="18" charset="0"/>
          </a:endParaRPr>
        </a:p>
      </dsp:txBody>
      <dsp:txXfrm>
        <a:off x="0" y="279799"/>
        <a:ext cx="1567768" cy="940661"/>
      </dsp:txXfrm>
    </dsp:sp>
    <dsp:sp modelId="{52BC9B1C-223B-4225-9494-6C211B0DD379}">
      <dsp:nvSpPr>
        <dsp:cNvPr id="0" name=""/>
        <dsp:cNvSpPr/>
      </dsp:nvSpPr>
      <dsp:spPr>
        <a:xfrm>
          <a:off x="1724545" y="279799"/>
          <a:ext cx="1567768" cy="94066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İşletme projesinin oluşturulması,</a:t>
          </a:r>
        </a:p>
      </dsp:txBody>
      <dsp:txXfrm>
        <a:off x="1724545" y="279799"/>
        <a:ext cx="1567768" cy="940661"/>
      </dsp:txXfrm>
    </dsp:sp>
    <dsp:sp modelId="{35F9D389-BDBA-41E6-88BF-57A60A6B035E}">
      <dsp:nvSpPr>
        <dsp:cNvPr id="0" name=""/>
        <dsp:cNvSpPr/>
      </dsp:nvSpPr>
      <dsp:spPr>
        <a:xfrm>
          <a:off x="3449091" y="279799"/>
          <a:ext cx="1567768" cy="94066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Aylık tahakkukların işlenmesi</a:t>
          </a:r>
        </a:p>
      </dsp:txBody>
      <dsp:txXfrm>
        <a:off x="3449091" y="279799"/>
        <a:ext cx="1567768" cy="940661"/>
      </dsp:txXfrm>
    </dsp:sp>
    <dsp:sp modelId="{40011D95-DA6F-444B-ABA1-BBA06607EA73}">
      <dsp:nvSpPr>
        <dsp:cNvPr id="0" name=""/>
        <dsp:cNvSpPr/>
      </dsp:nvSpPr>
      <dsp:spPr>
        <a:xfrm>
          <a:off x="0" y="1377237"/>
          <a:ext cx="1567768" cy="94066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Cari hesap takibinin sağlanabilmesi,</a:t>
          </a:r>
        </a:p>
      </dsp:txBody>
      <dsp:txXfrm>
        <a:off x="0" y="1377237"/>
        <a:ext cx="1567768" cy="940661"/>
      </dsp:txXfrm>
    </dsp:sp>
    <dsp:sp modelId="{FFE5AB22-7A15-4575-A35A-84580F312AA5}">
      <dsp:nvSpPr>
        <dsp:cNvPr id="0" name=""/>
        <dsp:cNvSpPr/>
      </dsp:nvSpPr>
      <dsp:spPr>
        <a:xfrm>
          <a:off x="1724545" y="1377237"/>
          <a:ext cx="1567768" cy="94066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Gider evraklarının işlenmesi,</a:t>
          </a:r>
        </a:p>
      </dsp:txBody>
      <dsp:txXfrm>
        <a:off x="1724545" y="1377237"/>
        <a:ext cx="1567768" cy="940661"/>
      </dsp:txXfrm>
    </dsp:sp>
    <dsp:sp modelId="{916847BB-293F-40D9-92F3-B5896D260034}">
      <dsp:nvSpPr>
        <dsp:cNvPr id="0" name=""/>
        <dsp:cNvSpPr/>
      </dsp:nvSpPr>
      <dsp:spPr>
        <a:xfrm>
          <a:off x="3449091" y="1377237"/>
          <a:ext cx="1567768" cy="94066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İşletme defteri ve bilançoların hazırlanması,</a:t>
          </a:r>
        </a:p>
      </dsp:txBody>
      <dsp:txXfrm>
        <a:off x="3449091" y="1377237"/>
        <a:ext cx="1567768" cy="940661"/>
      </dsp:txXfrm>
    </dsp:sp>
    <dsp:sp modelId="{D925B486-5581-4850-BF0D-9D3F6B0AD0AD}">
      <dsp:nvSpPr>
        <dsp:cNvPr id="0" name=""/>
        <dsp:cNvSpPr/>
      </dsp:nvSpPr>
      <dsp:spPr>
        <a:xfrm>
          <a:off x="1724545" y="2474675"/>
          <a:ext cx="1567768" cy="94066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Resmi muhasebe kayıt ve evraklarının takibi gibi işlemleri sizler adına yürütüyoruz.</a:t>
          </a:r>
        </a:p>
      </dsp:txBody>
      <dsp:txXfrm>
        <a:off x="1724545" y="2474675"/>
        <a:ext cx="1567768" cy="94066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183B-A7A3-4E0E-8030-67B67C341FB7}">
      <dsp:nvSpPr>
        <dsp:cNvPr id="0" name=""/>
        <dsp:cNvSpPr/>
      </dsp:nvSpPr>
      <dsp:spPr>
        <a:xfrm>
          <a:off x="0" y="342509"/>
          <a:ext cx="5016860" cy="3010116"/>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tr-TR" sz="1600" kern="1200" noProof="0" dirty="0">
              <a:solidFill>
                <a:schemeClr val="bg1"/>
              </a:solidFill>
              <a:latin typeface="Times New Roman" panose="02020603050405020304" pitchFamily="18" charset="0"/>
              <a:cs typeface="Times New Roman" panose="02020603050405020304" pitchFamily="18" charset="0"/>
            </a:rPr>
            <a:t>Denetim kavramı işletmelerin içeriden fark edilemeyen eksikliklerinin giderilmesi, müşteri ilişkilerinin iyileştirilmesi ve bunların paralelinde işletmelerde en önemli amaç olan kârlılığın arttırılması için önemli bir araç niteliğindedir. Bir işletmede sürekli aynı işleri yapan kişilerde oluşması muhtemel işletme körlüğünün, ilgili işlere dışarıdan bakan gözler tarafından giderilmesi anlamında denetim önem arz etmektedir. </a:t>
          </a:r>
        </a:p>
      </dsp:txBody>
      <dsp:txXfrm>
        <a:off x="0" y="342509"/>
        <a:ext cx="5016860" cy="30101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183B-A7A3-4E0E-8030-67B67C341FB7}">
      <dsp:nvSpPr>
        <dsp:cNvPr id="0" name=""/>
        <dsp:cNvSpPr/>
      </dsp:nvSpPr>
      <dsp:spPr>
        <a:xfrm>
          <a:off x="0" y="279799"/>
          <a:ext cx="1567768" cy="94066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Site/bina gelir-gider hesap ve raporlarının tutulması,</a:t>
          </a:r>
          <a:endParaRPr lang="tr-TR" sz="1400" kern="1200" noProof="0" dirty="0">
            <a:solidFill>
              <a:schemeClr val="bg1"/>
            </a:solidFill>
            <a:latin typeface="Times New Roman" panose="02020603050405020304" pitchFamily="18" charset="0"/>
            <a:cs typeface="Times New Roman" panose="02020603050405020304" pitchFamily="18" charset="0"/>
          </a:endParaRPr>
        </a:p>
      </dsp:txBody>
      <dsp:txXfrm>
        <a:off x="0" y="279799"/>
        <a:ext cx="1567768" cy="940661"/>
      </dsp:txXfrm>
    </dsp:sp>
    <dsp:sp modelId="{52BC9B1C-223B-4225-9494-6C211B0DD379}">
      <dsp:nvSpPr>
        <dsp:cNvPr id="0" name=""/>
        <dsp:cNvSpPr/>
      </dsp:nvSpPr>
      <dsp:spPr>
        <a:xfrm>
          <a:off x="1724545" y="279799"/>
          <a:ext cx="1567768" cy="94066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İşletme projesinin oluşturulması,</a:t>
          </a:r>
        </a:p>
      </dsp:txBody>
      <dsp:txXfrm>
        <a:off x="1724545" y="279799"/>
        <a:ext cx="1567768" cy="940661"/>
      </dsp:txXfrm>
    </dsp:sp>
    <dsp:sp modelId="{35F9D389-BDBA-41E6-88BF-57A60A6B035E}">
      <dsp:nvSpPr>
        <dsp:cNvPr id="0" name=""/>
        <dsp:cNvSpPr/>
      </dsp:nvSpPr>
      <dsp:spPr>
        <a:xfrm>
          <a:off x="3449091" y="279799"/>
          <a:ext cx="1567768" cy="94066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a:solidFill>
                <a:schemeClr val="bg1"/>
              </a:solidFill>
              <a:latin typeface="Times New Roman" panose="02020603050405020304" pitchFamily="18" charset="0"/>
              <a:cs typeface="Times New Roman" panose="02020603050405020304" pitchFamily="18" charset="0"/>
            </a:rPr>
            <a:t>Aylık tahakkukların işlenmesi</a:t>
          </a:r>
        </a:p>
      </dsp:txBody>
      <dsp:txXfrm>
        <a:off x="3449091" y="279799"/>
        <a:ext cx="1567768" cy="940661"/>
      </dsp:txXfrm>
    </dsp:sp>
    <dsp:sp modelId="{40011D95-DA6F-444B-ABA1-BBA06607EA73}">
      <dsp:nvSpPr>
        <dsp:cNvPr id="0" name=""/>
        <dsp:cNvSpPr/>
      </dsp:nvSpPr>
      <dsp:spPr>
        <a:xfrm>
          <a:off x="0" y="1377237"/>
          <a:ext cx="1567768" cy="94066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Cari hesap takibinin sağlanabilmesi,</a:t>
          </a:r>
        </a:p>
      </dsp:txBody>
      <dsp:txXfrm>
        <a:off x="0" y="1377237"/>
        <a:ext cx="1567768" cy="940661"/>
      </dsp:txXfrm>
    </dsp:sp>
    <dsp:sp modelId="{FFE5AB22-7A15-4575-A35A-84580F312AA5}">
      <dsp:nvSpPr>
        <dsp:cNvPr id="0" name=""/>
        <dsp:cNvSpPr/>
      </dsp:nvSpPr>
      <dsp:spPr>
        <a:xfrm>
          <a:off x="1724545" y="1377237"/>
          <a:ext cx="1567768" cy="94066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Gider evraklarının işlenmesi,</a:t>
          </a:r>
        </a:p>
      </dsp:txBody>
      <dsp:txXfrm>
        <a:off x="1724545" y="1377237"/>
        <a:ext cx="1567768" cy="940661"/>
      </dsp:txXfrm>
    </dsp:sp>
    <dsp:sp modelId="{916847BB-293F-40D9-92F3-B5896D260034}">
      <dsp:nvSpPr>
        <dsp:cNvPr id="0" name=""/>
        <dsp:cNvSpPr/>
      </dsp:nvSpPr>
      <dsp:spPr>
        <a:xfrm>
          <a:off x="3449091" y="1377237"/>
          <a:ext cx="1567768" cy="94066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a:solidFill>
                <a:schemeClr val="bg1"/>
              </a:solidFill>
              <a:latin typeface="Times New Roman" panose="02020603050405020304" pitchFamily="18" charset="0"/>
              <a:cs typeface="Times New Roman" panose="02020603050405020304" pitchFamily="18" charset="0"/>
            </a:rPr>
            <a:t>İşletme defteri ve bilançoların hazırlanması,</a:t>
          </a:r>
        </a:p>
      </dsp:txBody>
      <dsp:txXfrm>
        <a:off x="3449091" y="1377237"/>
        <a:ext cx="1567768" cy="940661"/>
      </dsp:txXfrm>
    </dsp:sp>
    <dsp:sp modelId="{D925B486-5581-4850-BF0D-9D3F6B0AD0AD}">
      <dsp:nvSpPr>
        <dsp:cNvPr id="0" name=""/>
        <dsp:cNvSpPr/>
      </dsp:nvSpPr>
      <dsp:spPr>
        <a:xfrm>
          <a:off x="1724545" y="2474675"/>
          <a:ext cx="1567768" cy="94066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Resmi muhasebe kayıt ve evraklarının takibi gibi işlemleri sizler adına yürütüyoruz.</a:t>
          </a:r>
        </a:p>
      </dsp:txBody>
      <dsp:txXfrm>
        <a:off x="1724545" y="2474675"/>
        <a:ext cx="1567768" cy="94066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183B-A7A3-4E0E-8030-67B67C341FB7}">
      <dsp:nvSpPr>
        <dsp:cNvPr id="0" name=""/>
        <dsp:cNvSpPr/>
      </dsp:nvSpPr>
      <dsp:spPr>
        <a:xfrm>
          <a:off x="0" y="389106"/>
          <a:ext cx="5016860" cy="3010116"/>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tr-TR" sz="1600" b="0" i="0" kern="1200" dirty="0">
              <a:solidFill>
                <a:schemeClr val="bg1"/>
              </a:solidFill>
              <a:latin typeface="Times New Roman" panose="02020603050405020304" pitchFamily="18" charset="0"/>
              <a:cs typeface="Times New Roman" panose="02020603050405020304" pitchFamily="18" charset="0"/>
            </a:rPr>
            <a:t>7/24 ister gündüz ister gece bir telefon kadar yakınız siz arayın 15 dakika gibi kısa sürede ekibimiz yanınızda.  Kapınıza ve kilitlerinize zarar vermeden itina ile açmak ekibimizin işidir. Güvenli, titiz ve hızlı şekilde mağduriyetinizi gideriyoruz.</a:t>
          </a:r>
          <a:endParaRPr lang="tr-TR" sz="1600" b="0" kern="1200" noProof="0" dirty="0">
            <a:solidFill>
              <a:schemeClr val="bg1"/>
            </a:solidFill>
            <a:latin typeface="Times New Roman" panose="02020603050405020304" pitchFamily="18" charset="0"/>
            <a:cs typeface="Times New Roman" panose="02020603050405020304" pitchFamily="18" charset="0"/>
          </a:endParaRPr>
        </a:p>
      </dsp:txBody>
      <dsp:txXfrm>
        <a:off x="0" y="389106"/>
        <a:ext cx="5016860" cy="30101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183B-A7A3-4E0E-8030-67B67C341FB7}">
      <dsp:nvSpPr>
        <dsp:cNvPr id="0" name=""/>
        <dsp:cNvSpPr/>
      </dsp:nvSpPr>
      <dsp:spPr>
        <a:xfrm>
          <a:off x="0" y="389106"/>
          <a:ext cx="5016860" cy="3010116"/>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ts val="0"/>
            </a:spcAft>
            <a:buNone/>
          </a:pPr>
          <a:r>
            <a:rPr lang="tr-TR" sz="1600" kern="1200" dirty="0">
              <a:solidFill>
                <a:schemeClr val="bg1"/>
              </a:solidFill>
              <a:latin typeface="Times New Roman" panose="02020603050405020304" pitchFamily="18" charset="0"/>
              <a:cs typeface="Times New Roman" panose="02020603050405020304" pitchFamily="18" charset="0"/>
            </a:rPr>
            <a:t>Kendimizin ve ailemizin sağlığı açısından, yaşam alanlarımızı temiz tutmamız ve hijyene önem vermemiz gerekir. Hamam böceği, pire, tahtakurusu, örümcek, kırkayak, akrep, tespih böceği, kertenkele, çıyan, fareler, sıçanlar ve bu gibi haşere ve kemirgenler bu sorunun önde gelenleridir. </a:t>
          </a:r>
        </a:p>
        <a:p>
          <a:pPr marL="0" lvl="0" indent="0" algn="just" defTabSz="711200">
            <a:lnSpc>
              <a:spcPct val="90000"/>
            </a:lnSpc>
            <a:spcBef>
              <a:spcPct val="0"/>
            </a:spcBef>
            <a:spcAft>
              <a:spcPts val="0"/>
            </a:spcAft>
            <a:buNone/>
          </a:pPr>
          <a:r>
            <a:rPr lang="tr-TR" sz="1600" kern="1200" dirty="0">
              <a:solidFill>
                <a:schemeClr val="bg1"/>
              </a:solidFill>
              <a:latin typeface="Times New Roman" panose="02020603050405020304" pitchFamily="18" charset="0"/>
              <a:cs typeface="Times New Roman" panose="02020603050405020304" pitchFamily="18" charset="0"/>
            </a:rPr>
            <a:t>Birçok hastalığın taşıyıcısı olan bu böcekler ve kemirgenler yaşam alanlarımıza hastalık yayarak sağlık açısından önemli sorun teşkil etmektedir. Bu sebeple yaşam alanlarımızı ilaçlama istenmeyen zararlılardan korumak için kritik öneme sahiptir. sizleri yaşanabilecek bir ortama kavuşturmak. görevimizdir.</a:t>
          </a:r>
        </a:p>
        <a:p>
          <a:pPr marL="0" lvl="0" indent="0" algn="just" defTabSz="711200">
            <a:lnSpc>
              <a:spcPct val="90000"/>
            </a:lnSpc>
            <a:spcBef>
              <a:spcPct val="0"/>
            </a:spcBef>
            <a:spcAft>
              <a:spcPct val="35000"/>
            </a:spcAft>
            <a:buNone/>
          </a:pPr>
          <a:endParaRPr lang="tr-TR" sz="1600" b="0" kern="1200" noProof="0" dirty="0">
            <a:solidFill>
              <a:schemeClr val="bg1"/>
            </a:solidFill>
            <a:latin typeface="Times New Roman" panose="02020603050405020304" pitchFamily="18" charset="0"/>
            <a:cs typeface="Times New Roman" panose="02020603050405020304" pitchFamily="18" charset="0"/>
          </a:endParaRPr>
        </a:p>
      </dsp:txBody>
      <dsp:txXfrm>
        <a:off x="0" y="389106"/>
        <a:ext cx="5016860" cy="3010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93477-8ACC-4243-94CF-D98F40F4C202}">
      <dsp:nvSpPr>
        <dsp:cNvPr id="0" name=""/>
        <dsp:cNvSpPr/>
      </dsp:nvSpPr>
      <dsp:spPr>
        <a:xfrm>
          <a:off x="918197" y="0"/>
          <a:ext cx="6035428" cy="3621257"/>
        </a:xfrm>
        <a:prstGeom prst="rect">
          <a:avLst/>
        </a:prstGeom>
        <a:gradFill rotWithShape="0">
          <a:gsLst>
            <a:gs pos="14000">
              <a:srgbClr val="FF0000"/>
            </a:gs>
            <a:gs pos="91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rtlCol="0" anchor="ctr" anchorCtr="0">
          <a:noAutofit/>
        </a:bodyPr>
        <a:lstStyle/>
        <a:p>
          <a:pPr marL="0" lvl="0" indent="0" algn="ctr" defTabSz="1066800">
            <a:lnSpc>
              <a:spcPct val="90000"/>
            </a:lnSpc>
            <a:spcBef>
              <a:spcPct val="0"/>
            </a:spcBef>
            <a:spcAft>
              <a:spcPct val="35000"/>
            </a:spcAft>
            <a:buNone/>
          </a:pPr>
          <a:endParaRPr lang="tr-TR" sz="2400" b="1" kern="1200" noProof="0" dirty="0">
            <a:solidFill>
              <a:schemeClr val="bg1"/>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endParaRPr lang="tr-TR" sz="2400" b="1" kern="1200" noProof="0" dirty="0">
            <a:solidFill>
              <a:schemeClr val="bg1"/>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endParaRPr lang="tr-TR" sz="2400" b="1" kern="1200" noProof="0" dirty="0">
            <a:solidFill>
              <a:schemeClr val="bg1"/>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ts val="0"/>
            </a:spcAft>
            <a:buNone/>
          </a:pPr>
          <a:endParaRPr lang="tr-TR" sz="2400" b="1" kern="1200" noProof="0" dirty="0">
            <a:solidFill>
              <a:schemeClr val="bg1"/>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ts val="0"/>
            </a:spcAft>
            <a:buNone/>
          </a:pPr>
          <a:endParaRPr lang="tr-TR" sz="2400" b="1" kern="1200" noProof="0" dirty="0">
            <a:solidFill>
              <a:schemeClr val="bg1"/>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ts val="0"/>
            </a:spcAft>
            <a:buNone/>
          </a:pPr>
          <a:endParaRPr lang="tr-TR" sz="2400" b="1" kern="1200" noProof="0" dirty="0">
            <a:solidFill>
              <a:schemeClr val="bg1"/>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ts val="0"/>
            </a:spcAft>
            <a:buNone/>
          </a:pPr>
          <a:endParaRPr lang="tr-TR" sz="2400" b="1" kern="1200" noProof="0" dirty="0">
            <a:solidFill>
              <a:schemeClr val="tx1"/>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ts val="0"/>
            </a:spcAft>
            <a:buNone/>
          </a:pPr>
          <a:r>
            <a:rPr lang="tr-TR" sz="2400" b="1" kern="1200" noProof="0" dirty="0">
              <a:solidFill>
                <a:schemeClr val="tx1"/>
              </a:solidFill>
              <a:latin typeface="Times New Roman" panose="02020603050405020304" pitchFamily="18" charset="0"/>
              <a:cs typeface="Times New Roman" panose="02020603050405020304" pitchFamily="18" charset="0"/>
            </a:rPr>
            <a:t>Ferdi UZUN</a:t>
          </a:r>
        </a:p>
        <a:p>
          <a:pPr marL="0" lvl="0" indent="0" algn="ctr" defTabSz="1066800">
            <a:lnSpc>
              <a:spcPct val="90000"/>
            </a:lnSpc>
            <a:spcBef>
              <a:spcPct val="0"/>
            </a:spcBef>
            <a:spcAft>
              <a:spcPts val="0"/>
            </a:spcAft>
            <a:buNone/>
          </a:pPr>
          <a:r>
            <a:rPr lang="tr-TR" sz="2400" b="1" kern="1200" noProof="0" dirty="0">
              <a:solidFill>
                <a:schemeClr val="tx1"/>
              </a:solidFill>
              <a:latin typeface="Times New Roman" panose="02020603050405020304" pitchFamily="18" charset="0"/>
              <a:cs typeface="Times New Roman" panose="02020603050405020304" pitchFamily="18" charset="0"/>
            </a:rPr>
            <a:t>Yönetim Kurulu Başkanı</a:t>
          </a:r>
        </a:p>
        <a:p>
          <a:pPr marL="0" lvl="0" indent="0" algn="ctr" defTabSz="1066800">
            <a:lnSpc>
              <a:spcPct val="90000"/>
            </a:lnSpc>
            <a:spcBef>
              <a:spcPct val="0"/>
            </a:spcBef>
            <a:spcAft>
              <a:spcPct val="35000"/>
            </a:spcAft>
            <a:buNone/>
          </a:pPr>
          <a:r>
            <a:rPr lang="tr-TR" sz="1800" kern="1200" noProof="0" dirty="0">
              <a:solidFill>
                <a:schemeClr val="bg1"/>
              </a:solidFill>
              <a:latin typeface="Times New Roman" panose="02020603050405020304" pitchFamily="18" charset="0"/>
              <a:cs typeface="Times New Roman" panose="02020603050405020304" pitchFamily="18" charset="0"/>
            </a:rPr>
            <a:t> </a:t>
          </a:r>
        </a:p>
        <a:p>
          <a:pPr marL="0" lvl="0" indent="0" algn="ctr" defTabSz="1066800">
            <a:lnSpc>
              <a:spcPct val="90000"/>
            </a:lnSpc>
            <a:spcBef>
              <a:spcPct val="0"/>
            </a:spcBef>
            <a:spcAft>
              <a:spcPct val="35000"/>
            </a:spcAft>
            <a:buNone/>
          </a:pPr>
          <a:endParaRPr lang="tr-TR" sz="1800" kern="1200" noProof="0" dirty="0">
            <a:solidFill>
              <a:schemeClr val="bg1"/>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endParaRPr lang="tr-TR" sz="1800" kern="1200" noProof="0" dirty="0">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endParaRPr lang="tr-TR" sz="1800" kern="1200" noProof="0" dirty="0">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endParaRPr lang="tr-TR" sz="1800" kern="1200" noProof="0" dirty="0">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endParaRPr lang="tr-TR" sz="1800" kern="1200" noProof="0" dirty="0">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endParaRPr lang="tr-TR" sz="6500" kern="1200" noProof="0" dirty="0"/>
        </a:p>
      </dsp:txBody>
      <dsp:txXfrm>
        <a:off x="918197" y="0"/>
        <a:ext cx="6035428" cy="362125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183B-A7A3-4E0E-8030-67B67C341FB7}">
      <dsp:nvSpPr>
        <dsp:cNvPr id="0" name=""/>
        <dsp:cNvSpPr/>
      </dsp:nvSpPr>
      <dsp:spPr>
        <a:xfrm>
          <a:off x="0" y="279799"/>
          <a:ext cx="1567768" cy="94066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kern="1200" noProof="0" dirty="0">
              <a:solidFill>
                <a:schemeClr val="bg1"/>
              </a:solidFill>
              <a:latin typeface="Times New Roman" panose="02020603050405020304" pitchFamily="18" charset="0"/>
              <a:cs typeface="Times New Roman" panose="02020603050405020304" pitchFamily="18" charset="0"/>
            </a:rPr>
            <a:t>Yangın,</a:t>
          </a:r>
          <a:r>
            <a:rPr lang="tr-TR" sz="1400" kern="1200" baseline="0" noProof="0" dirty="0">
              <a:solidFill>
                <a:schemeClr val="bg1"/>
              </a:solidFill>
              <a:latin typeface="Times New Roman" panose="02020603050405020304" pitchFamily="18" charset="0"/>
              <a:cs typeface="Times New Roman" panose="02020603050405020304" pitchFamily="18" charset="0"/>
            </a:rPr>
            <a:t> Yıldırım ve İnfilak</a:t>
          </a:r>
          <a:endParaRPr lang="tr-TR" sz="1400" kern="1200" noProof="0" dirty="0">
            <a:solidFill>
              <a:schemeClr val="bg1"/>
            </a:solidFill>
            <a:latin typeface="Times New Roman" panose="02020603050405020304" pitchFamily="18" charset="0"/>
            <a:cs typeface="Times New Roman" panose="02020603050405020304" pitchFamily="18" charset="0"/>
          </a:endParaRPr>
        </a:p>
      </dsp:txBody>
      <dsp:txXfrm>
        <a:off x="0" y="279799"/>
        <a:ext cx="1567768" cy="940661"/>
      </dsp:txXfrm>
    </dsp:sp>
    <dsp:sp modelId="{52BC9B1C-223B-4225-9494-6C211B0DD379}">
      <dsp:nvSpPr>
        <dsp:cNvPr id="0" name=""/>
        <dsp:cNvSpPr/>
      </dsp:nvSpPr>
      <dsp:spPr>
        <a:xfrm>
          <a:off x="1724545" y="279799"/>
          <a:ext cx="1567768" cy="94066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Hırsızlık, Enkaz Kaldırma Masrafları</a:t>
          </a:r>
        </a:p>
      </dsp:txBody>
      <dsp:txXfrm>
        <a:off x="1724545" y="279799"/>
        <a:ext cx="1567768" cy="940661"/>
      </dsp:txXfrm>
    </dsp:sp>
    <dsp:sp modelId="{35F9D389-BDBA-41E6-88BF-57A60A6B035E}">
      <dsp:nvSpPr>
        <dsp:cNvPr id="0" name=""/>
        <dsp:cNvSpPr/>
      </dsp:nvSpPr>
      <dsp:spPr>
        <a:xfrm>
          <a:off x="3449091" y="279799"/>
          <a:ext cx="1567768" cy="94066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Yangın</a:t>
          </a:r>
          <a:r>
            <a:rPr lang="tr-TR" sz="1400" b="0" i="0" kern="1200" baseline="0" dirty="0">
              <a:solidFill>
                <a:schemeClr val="bg1"/>
              </a:solidFill>
              <a:latin typeface="Times New Roman" panose="02020603050405020304" pitchFamily="18" charset="0"/>
              <a:cs typeface="Times New Roman" panose="02020603050405020304" pitchFamily="18" charset="0"/>
            </a:rPr>
            <a:t> Mali Mesuliyet, 3.Şahıs Sorumluluk</a:t>
          </a:r>
          <a:endParaRPr lang="tr-TR" sz="1400" b="0" i="0" kern="1200" dirty="0">
            <a:solidFill>
              <a:schemeClr val="bg1"/>
            </a:solidFill>
            <a:latin typeface="Times New Roman" panose="02020603050405020304" pitchFamily="18" charset="0"/>
            <a:cs typeface="Times New Roman" panose="02020603050405020304" pitchFamily="18" charset="0"/>
          </a:endParaRPr>
        </a:p>
      </dsp:txBody>
      <dsp:txXfrm>
        <a:off x="3449091" y="279799"/>
        <a:ext cx="1567768" cy="940661"/>
      </dsp:txXfrm>
    </dsp:sp>
    <dsp:sp modelId="{40011D95-DA6F-444B-ABA1-BBA06607EA73}">
      <dsp:nvSpPr>
        <dsp:cNvPr id="0" name=""/>
        <dsp:cNvSpPr/>
      </dsp:nvSpPr>
      <dsp:spPr>
        <a:xfrm>
          <a:off x="0" y="1377237"/>
          <a:ext cx="1567768" cy="94066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Cam Kırılması</a:t>
          </a:r>
        </a:p>
      </dsp:txBody>
      <dsp:txXfrm>
        <a:off x="0" y="1377237"/>
        <a:ext cx="1567768" cy="940661"/>
      </dsp:txXfrm>
    </dsp:sp>
    <dsp:sp modelId="{FFE5AB22-7A15-4575-A35A-84580F312AA5}">
      <dsp:nvSpPr>
        <dsp:cNvPr id="0" name=""/>
        <dsp:cNvSpPr/>
      </dsp:nvSpPr>
      <dsp:spPr>
        <a:xfrm>
          <a:off x="1724545" y="1377237"/>
          <a:ext cx="1567768" cy="94066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Deprem</a:t>
          </a:r>
        </a:p>
      </dsp:txBody>
      <dsp:txXfrm>
        <a:off x="1724545" y="1377237"/>
        <a:ext cx="1567768" cy="940661"/>
      </dsp:txXfrm>
    </dsp:sp>
    <dsp:sp modelId="{916847BB-293F-40D9-92F3-B5896D260034}">
      <dsp:nvSpPr>
        <dsp:cNvPr id="0" name=""/>
        <dsp:cNvSpPr/>
      </dsp:nvSpPr>
      <dsp:spPr>
        <a:xfrm>
          <a:off x="3449091" y="1377237"/>
          <a:ext cx="1567768" cy="94066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Yangın Mali Mesuliyet (Otopark)</a:t>
          </a:r>
        </a:p>
      </dsp:txBody>
      <dsp:txXfrm>
        <a:off x="3449091" y="1377237"/>
        <a:ext cx="1567768" cy="940661"/>
      </dsp:txXfrm>
    </dsp:sp>
    <dsp:sp modelId="{D925B486-5581-4850-BF0D-9D3F6B0AD0AD}">
      <dsp:nvSpPr>
        <dsp:cNvPr id="0" name=""/>
        <dsp:cNvSpPr/>
      </dsp:nvSpPr>
      <dsp:spPr>
        <a:xfrm>
          <a:off x="1724545" y="2474675"/>
          <a:ext cx="1567768" cy="94066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Makina, Kırılması ve Elektronik Cihaz</a:t>
          </a:r>
        </a:p>
      </dsp:txBody>
      <dsp:txXfrm>
        <a:off x="1724545" y="2474675"/>
        <a:ext cx="1567768" cy="94066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183B-A7A3-4E0E-8030-67B67C341FB7}">
      <dsp:nvSpPr>
        <dsp:cNvPr id="0" name=""/>
        <dsp:cNvSpPr/>
      </dsp:nvSpPr>
      <dsp:spPr>
        <a:xfrm>
          <a:off x="0" y="342509"/>
          <a:ext cx="5016860" cy="3010116"/>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tr-TR" sz="1600" kern="1200" noProof="0" dirty="0">
              <a:solidFill>
                <a:schemeClr val="bg1"/>
              </a:solidFill>
              <a:latin typeface="Times New Roman" panose="02020603050405020304" pitchFamily="18" charset="0"/>
              <a:cs typeface="Times New Roman" panose="02020603050405020304" pitchFamily="18" charset="0"/>
            </a:rPr>
            <a:t>Daire sakinlerine anlaşmalı kurumlarımız tarafından (market, sigorta, hastane vb. ) belli bir oranda indirim uygulanmış olup daire sakinlerine kolaylık sağlanmıştır. </a:t>
          </a:r>
        </a:p>
      </dsp:txBody>
      <dsp:txXfrm>
        <a:off x="0" y="342509"/>
        <a:ext cx="5016860" cy="301011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93477-8ACC-4243-94CF-D98F40F4C202}">
      <dsp:nvSpPr>
        <dsp:cNvPr id="0" name=""/>
        <dsp:cNvSpPr/>
      </dsp:nvSpPr>
      <dsp:spPr>
        <a:xfrm>
          <a:off x="901042" y="1985"/>
          <a:ext cx="6151942" cy="3691165"/>
        </a:xfrm>
        <a:prstGeom prst="rect">
          <a:avLst/>
        </a:prstGeom>
        <a:gradFill rotWithShape="0">
          <a:gsLst>
            <a:gs pos="14000">
              <a:srgbClr val="FF0000"/>
            </a:gs>
            <a:gs pos="91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rtlCol="0" anchor="ctr" anchorCtr="0">
          <a:noAutofit/>
        </a:bodyPr>
        <a:lstStyle/>
        <a:p>
          <a:pPr marL="0" lvl="0" indent="0" algn="ctr" defTabSz="711200">
            <a:lnSpc>
              <a:spcPct val="90000"/>
            </a:lnSpc>
            <a:spcBef>
              <a:spcPct val="0"/>
            </a:spcBef>
            <a:spcAft>
              <a:spcPct val="35000"/>
            </a:spcAft>
            <a:buNone/>
          </a:pPr>
          <a:r>
            <a:rPr lang="tr-TR" sz="1600" b="1" i="0" kern="1200" dirty="0">
              <a:solidFill>
                <a:schemeClr val="bg1"/>
              </a:solidFill>
            </a:rPr>
            <a:t>Platin Yönetim </a:t>
          </a:r>
          <a:r>
            <a:rPr lang="tr-TR" sz="1600" b="0" i="0" kern="1200" dirty="0">
              <a:solidFill>
                <a:schemeClr val="tx1"/>
              </a:solidFill>
            </a:rPr>
            <a:t> olarak toplu yaşam alanlarında faaliyet gösteren site, apartman, </a:t>
          </a:r>
          <a:r>
            <a:rPr lang="tr-TR" sz="1600" b="0" i="0" kern="1200" dirty="0" err="1">
              <a:solidFill>
                <a:schemeClr val="tx1"/>
              </a:solidFill>
            </a:rPr>
            <a:t>residans</a:t>
          </a:r>
          <a:r>
            <a:rPr lang="tr-TR" sz="1600" b="0" i="0" kern="1200" dirty="0">
              <a:solidFill>
                <a:schemeClr val="tx1"/>
              </a:solidFill>
            </a:rPr>
            <a:t>, </a:t>
          </a:r>
          <a:r>
            <a:rPr lang="tr-TR" sz="1600" b="0" i="0" kern="1200" dirty="0" err="1">
              <a:solidFill>
                <a:schemeClr val="tx1"/>
              </a:solidFill>
            </a:rPr>
            <a:t>avm</a:t>
          </a:r>
          <a:r>
            <a:rPr lang="tr-TR" sz="1600" b="0" i="0" kern="1200" dirty="0">
              <a:solidFill>
                <a:schemeClr val="tx1"/>
              </a:solidFill>
            </a:rPr>
            <a:t> ve iş merkezlerinin yönetimini profesyonel mevzuatlar çerçevesinde yönetmekteyiz. </a:t>
          </a:r>
          <a:br>
            <a:rPr lang="tr-TR" sz="1600" b="1" i="0" kern="1200" dirty="0">
              <a:solidFill>
                <a:schemeClr val="tx1"/>
              </a:solidFill>
            </a:rPr>
          </a:br>
          <a:br>
            <a:rPr lang="tr-TR" sz="1600" b="1" i="0" kern="1200" dirty="0">
              <a:solidFill>
                <a:schemeClr val="tx1"/>
              </a:solidFill>
            </a:rPr>
          </a:br>
          <a:r>
            <a:rPr lang="tr-TR" sz="1600" b="0" i="0" kern="1200" dirty="0">
              <a:solidFill>
                <a:schemeClr val="tx1"/>
              </a:solidFill>
            </a:rPr>
            <a:t>Yönetimi aldığımız yerlerin </a:t>
          </a:r>
          <a:r>
            <a:rPr lang="tr-TR" sz="1600" b="0" i="0" kern="1200" dirty="0">
              <a:solidFill>
                <a:schemeClr val="bg1"/>
              </a:solidFill>
            </a:rPr>
            <a:t>emlak, sigorta, inşaat onarım ve web tasarım</a:t>
          </a:r>
          <a:r>
            <a:rPr lang="tr-TR" sz="1600" b="0" i="0" kern="1200" dirty="0">
              <a:solidFill>
                <a:schemeClr val="tx1"/>
              </a:solidFill>
            </a:rPr>
            <a:t> faaliyetlerini de koordineli olarak bünyemizde bulunan uzman personellerimizle beraber maliyetlerini minimize ederek tek çatı altında toplamaktayız. </a:t>
          </a:r>
          <a:br>
            <a:rPr lang="tr-TR" sz="1600" b="1" i="0" kern="1200" dirty="0">
              <a:solidFill>
                <a:schemeClr val="tx1"/>
              </a:solidFill>
            </a:rPr>
          </a:br>
          <a:br>
            <a:rPr lang="tr-TR" sz="1600" b="1" i="0" kern="1200" dirty="0">
              <a:solidFill>
                <a:schemeClr val="tx1"/>
              </a:solidFill>
            </a:rPr>
          </a:br>
          <a:r>
            <a:rPr lang="tr-TR" sz="1600" b="0" i="0" kern="1200" dirty="0">
              <a:solidFill>
                <a:schemeClr val="tx1"/>
              </a:solidFill>
            </a:rPr>
            <a:t>Amacımız, misyonumuz ve vizyonumuz toplu yaşam alanlarındaki çözümsüzlüğe, çözümler sunmak ve kazan kazan prensibini ile mutlu müşteriler oluşturmaktır. </a:t>
          </a:r>
          <a:br>
            <a:rPr lang="tr-TR" sz="1600" b="1" i="0" kern="1200" dirty="0">
              <a:solidFill>
                <a:schemeClr val="tx1"/>
              </a:solidFill>
            </a:rPr>
          </a:br>
          <a:br>
            <a:rPr lang="tr-TR" sz="1600" b="1" i="0" kern="1200" dirty="0">
              <a:solidFill>
                <a:schemeClr val="tx1"/>
              </a:solidFill>
            </a:rPr>
          </a:br>
          <a:r>
            <a:rPr lang="tr-TR" sz="1600" b="0" i="0" kern="1200" dirty="0">
              <a:solidFill>
                <a:schemeClr val="tx1"/>
              </a:solidFill>
            </a:rPr>
            <a:t>Yatırımlarımız Önce İnsan olarak </a:t>
          </a:r>
          <a:r>
            <a:rPr lang="tr-TR" sz="1600" b="0" i="0" kern="1200" dirty="0" err="1">
              <a:solidFill>
                <a:schemeClr val="tx1"/>
              </a:solidFill>
            </a:rPr>
            <a:t>bilinmektedir.Değerlerimiz</a:t>
          </a:r>
          <a:r>
            <a:rPr lang="tr-TR" sz="1600" b="0" i="0" kern="1200" dirty="0">
              <a:solidFill>
                <a:schemeClr val="tx1"/>
              </a:solidFill>
            </a:rPr>
            <a:t> sevgimiz insana yatırım yapmaktır. </a:t>
          </a:r>
          <a:endParaRPr lang="tr-TR" sz="1600" kern="1200" noProof="0" dirty="0">
            <a:solidFill>
              <a:schemeClr val="tx1"/>
            </a:solidFill>
          </a:endParaRPr>
        </a:p>
      </dsp:txBody>
      <dsp:txXfrm>
        <a:off x="901042" y="1985"/>
        <a:ext cx="6151942" cy="36911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040D3-763E-4AF9-9EEA-45A59D08D1AB}">
      <dsp:nvSpPr>
        <dsp:cNvPr id="0" name=""/>
        <dsp:cNvSpPr/>
      </dsp:nvSpPr>
      <dsp:spPr>
        <a:xfrm>
          <a:off x="0" y="595"/>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ECB6627A-B955-405B-B4D2-2E5A57A9045B}">
      <dsp:nvSpPr>
        <dsp:cNvPr id="0" name=""/>
        <dsp:cNvSpPr/>
      </dsp:nvSpPr>
      <dsp:spPr>
        <a:xfrm>
          <a:off x="0" y="595"/>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Dış Cephe Bakım ve Temizlik</a:t>
          </a:r>
        </a:p>
      </dsp:txBody>
      <dsp:txXfrm>
        <a:off x="0" y="595"/>
        <a:ext cx="8028182" cy="271163"/>
      </dsp:txXfrm>
    </dsp:sp>
    <dsp:sp modelId="{00A887FD-AA52-461F-B869-1D4C17CA4D03}">
      <dsp:nvSpPr>
        <dsp:cNvPr id="0" name=""/>
        <dsp:cNvSpPr/>
      </dsp:nvSpPr>
      <dsp:spPr>
        <a:xfrm>
          <a:off x="0" y="271759"/>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389DF181-DB36-4E1F-9426-6E2D49ADC367}">
      <dsp:nvSpPr>
        <dsp:cNvPr id="0" name=""/>
        <dsp:cNvSpPr/>
      </dsp:nvSpPr>
      <dsp:spPr>
        <a:xfrm>
          <a:off x="0" y="271759"/>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İç Cephe Bakım ve Temizlik</a:t>
          </a:r>
        </a:p>
      </dsp:txBody>
      <dsp:txXfrm>
        <a:off x="0" y="271759"/>
        <a:ext cx="8028182" cy="271163"/>
      </dsp:txXfrm>
    </dsp:sp>
    <dsp:sp modelId="{DD494359-E63C-459D-92D0-EBD87633E67C}">
      <dsp:nvSpPr>
        <dsp:cNvPr id="0" name=""/>
        <dsp:cNvSpPr/>
      </dsp:nvSpPr>
      <dsp:spPr>
        <a:xfrm>
          <a:off x="0" y="542922"/>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0EFDB536-DF34-4925-BE23-50EA5D123D23}">
      <dsp:nvSpPr>
        <dsp:cNvPr id="0" name=""/>
        <dsp:cNvSpPr/>
      </dsp:nvSpPr>
      <dsp:spPr>
        <a:xfrm>
          <a:off x="0" y="542922"/>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Makine, Bakım ve Onarım </a:t>
          </a:r>
        </a:p>
      </dsp:txBody>
      <dsp:txXfrm>
        <a:off x="0" y="542922"/>
        <a:ext cx="8028182" cy="271163"/>
      </dsp:txXfrm>
    </dsp:sp>
    <dsp:sp modelId="{FEB8A97E-A448-457A-BD40-6C771A639F52}">
      <dsp:nvSpPr>
        <dsp:cNvPr id="0" name=""/>
        <dsp:cNvSpPr/>
      </dsp:nvSpPr>
      <dsp:spPr>
        <a:xfrm>
          <a:off x="0" y="814085"/>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94A186AD-2B7F-49D3-9CE1-E265D63A0D15}">
      <dsp:nvSpPr>
        <dsp:cNvPr id="0" name=""/>
        <dsp:cNvSpPr/>
      </dsp:nvSpPr>
      <dsp:spPr>
        <a:xfrm>
          <a:off x="0" y="814085"/>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Güvenlik</a:t>
          </a:r>
        </a:p>
      </dsp:txBody>
      <dsp:txXfrm>
        <a:off x="0" y="814085"/>
        <a:ext cx="8028182" cy="271163"/>
      </dsp:txXfrm>
    </dsp:sp>
    <dsp:sp modelId="{85106B03-6AA7-4954-B9EB-8B45EF4422AB}">
      <dsp:nvSpPr>
        <dsp:cNvPr id="0" name=""/>
        <dsp:cNvSpPr/>
      </dsp:nvSpPr>
      <dsp:spPr>
        <a:xfrm>
          <a:off x="0" y="1085249"/>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94EE052E-78D3-479C-9348-869FFBEB40EE}">
      <dsp:nvSpPr>
        <dsp:cNvPr id="0" name=""/>
        <dsp:cNvSpPr/>
      </dsp:nvSpPr>
      <dsp:spPr>
        <a:xfrm>
          <a:off x="0" y="1085249"/>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Peyzaj ve Çevre Düzeni</a:t>
          </a:r>
        </a:p>
      </dsp:txBody>
      <dsp:txXfrm>
        <a:off x="0" y="1085249"/>
        <a:ext cx="8028182" cy="271163"/>
      </dsp:txXfrm>
    </dsp:sp>
    <dsp:sp modelId="{1283D310-0FA1-4688-84E3-394FE534FECD}">
      <dsp:nvSpPr>
        <dsp:cNvPr id="0" name=""/>
        <dsp:cNvSpPr/>
      </dsp:nvSpPr>
      <dsp:spPr>
        <a:xfrm>
          <a:off x="0" y="1356412"/>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90329B7A-FDD7-4385-8F64-A6CBDE51C1A4}">
      <dsp:nvSpPr>
        <dsp:cNvPr id="0" name=""/>
        <dsp:cNvSpPr/>
      </dsp:nvSpPr>
      <dsp:spPr>
        <a:xfrm>
          <a:off x="0" y="1356412"/>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Uzman Personel</a:t>
          </a:r>
        </a:p>
      </dsp:txBody>
      <dsp:txXfrm>
        <a:off x="0" y="1356412"/>
        <a:ext cx="8028182" cy="271163"/>
      </dsp:txXfrm>
    </dsp:sp>
    <dsp:sp modelId="{F9086D60-F6AD-4E5A-A429-92AA506BBE34}">
      <dsp:nvSpPr>
        <dsp:cNvPr id="0" name=""/>
        <dsp:cNvSpPr/>
      </dsp:nvSpPr>
      <dsp:spPr>
        <a:xfrm>
          <a:off x="0" y="1627575"/>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A895E58C-4648-432C-AB1B-E910EC8EEDBC}">
      <dsp:nvSpPr>
        <dsp:cNvPr id="0" name=""/>
        <dsp:cNvSpPr/>
      </dsp:nvSpPr>
      <dsp:spPr>
        <a:xfrm>
          <a:off x="0" y="1627575"/>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Hukuk Müşavirliği</a:t>
          </a:r>
        </a:p>
      </dsp:txBody>
      <dsp:txXfrm>
        <a:off x="0" y="1627575"/>
        <a:ext cx="8028182" cy="271163"/>
      </dsp:txXfrm>
    </dsp:sp>
    <dsp:sp modelId="{6060BBEA-18B1-4B72-932A-2A8872F0BFCE}">
      <dsp:nvSpPr>
        <dsp:cNvPr id="0" name=""/>
        <dsp:cNvSpPr/>
      </dsp:nvSpPr>
      <dsp:spPr>
        <a:xfrm>
          <a:off x="0" y="1898738"/>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B192DFF6-F6F5-4AE4-9ADF-D8A0ED4B8ED1}">
      <dsp:nvSpPr>
        <dsp:cNvPr id="0" name=""/>
        <dsp:cNvSpPr/>
      </dsp:nvSpPr>
      <dsp:spPr>
        <a:xfrm>
          <a:off x="0" y="1898738"/>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Havuz Bakım ve İlaçlama</a:t>
          </a:r>
        </a:p>
      </dsp:txBody>
      <dsp:txXfrm>
        <a:off x="0" y="1898738"/>
        <a:ext cx="8028182" cy="271163"/>
      </dsp:txXfrm>
    </dsp:sp>
    <dsp:sp modelId="{2E346D2D-296F-4533-A365-7005225017D7}">
      <dsp:nvSpPr>
        <dsp:cNvPr id="0" name=""/>
        <dsp:cNvSpPr/>
      </dsp:nvSpPr>
      <dsp:spPr>
        <a:xfrm>
          <a:off x="0" y="2169902"/>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8FD8679A-F2EB-4C71-B285-0BC2E4177404}">
      <dsp:nvSpPr>
        <dsp:cNvPr id="0" name=""/>
        <dsp:cNvSpPr/>
      </dsp:nvSpPr>
      <dsp:spPr>
        <a:xfrm>
          <a:off x="0" y="2169902"/>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Çöp Toplama</a:t>
          </a:r>
        </a:p>
      </dsp:txBody>
      <dsp:txXfrm>
        <a:off x="0" y="2169902"/>
        <a:ext cx="8028182" cy="271163"/>
      </dsp:txXfrm>
    </dsp:sp>
    <dsp:sp modelId="{7ABBB8A9-D67D-42F6-AC6C-4D561456ED63}">
      <dsp:nvSpPr>
        <dsp:cNvPr id="0" name=""/>
        <dsp:cNvSpPr/>
      </dsp:nvSpPr>
      <dsp:spPr>
        <a:xfrm>
          <a:off x="0" y="2441065"/>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C3E52EA6-BD9F-45BC-B194-087287146273}">
      <dsp:nvSpPr>
        <dsp:cNvPr id="0" name=""/>
        <dsp:cNvSpPr/>
      </dsp:nvSpPr>
      <dsp:spPr>
        <a:xfrm>
          <a:off x="0" y="2441065"/>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Teknik Servis</a:t>
          </a:r>
        </a:p>
      </dsp:txBody>
      <dsp:txXfrm>
        <a:off x="0" y="2441065"/>
        <a:ext cx="8028182" cy="271163"/>
      </dsp:txXfrm>
    </dsp:sp>
    <dsp:sp modelId="{FBB2D0FA-8B3F-4A38-AA1D-784DEBDA0E80}">
      <dsp:nvSpPr>
        <dsp:cNvPr id="0" name=""/>
        <dsp:cNvSpPr/>
      </dsp:nvSpPr>
      <dsp:spPr>
        <a:xfrm>
          <a:off x="0" y="2712228"/>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530A9202-200A-41AF-A131-02425875EA69}">
      <dsp:nvSpPr>
        <dsp:cNvPr id="0" name=""/>
        <dsp:cNvSpPr/>
      </dsp:nvSpPr>
      <dsp:spPr>
        <a:xfrm>
          <a:off x="0" y="2712228"/>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Mali Şeffaf Gider</a:t>
          </a:r>
        </a:p>
      </dsp:txBody>
      <dsp:txXfrm>
        <a:off x="0" y="2712228"/>
        <a:ext cx="8028182" cy="271163"/>
      </dsp:txXfrm>
    </dsp:sp>
    <dsp:sp modelId="{6A390745-224E-44C3-A92F-F60CB6FC9D71}">
      <dsp:nvSpPr>
        <dsp:cNvPr id="0" name=""/>
        <dsp:cNvSpPr/>
      </dsp:nvSpPr>
      <dsp:spPr>
        <a:xfrm>
          <a:off x="0" y="2983392"/>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A23D7001-73D3-402E-B482-0AFDFDD89EBF}">
      <dsp:nvSpPr>
        <dsp:cNvPr id="0" name=""/>
        <dsp:cNvSpPr/>
      </dsp:nvSpPr>
      <dsp:spPr>
        <a:xfrm>
          <a:off x="0" y="2983392"/>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Denetim ve Kontrol Mekanizması</a:t>
          </a:r>
        </a:p>
      </dsp:txBody>
      <dsp:txXfrm>
        <a:off x="0" y="2983392"/>
        <a:ext cx="8028182" cy="271163"/>
      </dsp:txXfrm>
    </dsp:sp>
    <dsp:sp modelId="{BC29BB95-A9DC-4F2B-9F75-0B412CA65E7A}">
      <dsp:nvSpPr>
        <dsp:cNvPr id="0" name=""/>
        <dsp:cNvSpPr/>
      </dsp:nvSpPr>
      <dsp:spPr>
        <a:xfrm>
          <a:off x="0" y="3254555"/>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9DDC7808-93E1-4E15-B1B3-6775BAD6DCEB}">
      <dsp:nvSpPr>
        <dsp:cNvPr id="0" name=""/>
        <dsp:cNvSpPr/>
      </dsp:nvSpPr>
      <dsp:spPr>
        <a:xfrm>
          <a:off x="0" y="3254555"/>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Yönetim Yazılımı</a:t>
          </a:r>
        </a:p>
      </dsp:txBody>
      <dsp:txXfrm>
        <a:off x="0" y="3254555"/>
        <a:ext cx="8028182" cy="271163"/>
      </dsp:txXfrm>
    </dsp:sp>
    <dsp:sp modelId="{03B5FF5A-A48D-49B3-BE1A-78CCAE01C401}">
      <dsp:nvSpPr>
        <dsp:cNvPr id="0" name=""/>
        <dsp:cNvSpPr/>
      </dsp:nvSpPr>
      <dsp:spPr>
        <a:xfrm>
          <a:off x="0" y="3525718"/>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D46C40AD-46FA-483A-9CDC-8C279300BFAD}">
      <dsp:nvSpPr>
        <dsp:cNvPr id="0" name=""/>
        <dsp:cNvSpPr/>
      </dsp:nvSpPr>
      <dsp:spPr>
        <a:xfrm>
          <a:off x="0" y="3525718"/>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Çilingir Servisi</a:t>
          </a:r>
        </a:p>
      </dsp:txBody>
      <dsp:txXfrm>
        <a:off x="0" y="3525718"/>
        <a:ext cx="8028182" cy="271163"/>
      </dsp:txXfrm>
    </dsp:sp>
    <dsp:sp modelId="{D6084B31-5015-434F-8565-4EF5775648FB}">
      <dsp:nvSpPr>
        <dsp:cNvPr id="0" name=""/>
        <dsp:cNvSpPr/>
      </dsp:nvSpPr>
      <dsp:spPr>
        <a:xfrm>
          <a:off x="0" y="3796881"/>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496774B4-7F99-4EE8-809B-0E2BC8460955}">
      <dsp:nvSpPr>
        <dsp:cNvPr id="0" name=""/>
        <dsp:cNvSpPr/>
      </dsp:nvSpPr>
      <dsp:spPr>
        <a:xfrm>
          <a:off x="0" y="3796881"/>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İlaçlama ve Haşere Temizliği</a:t>
          </a:r>
        </a:p>
      </dsp:txBody>
      <dsp:txXfrm>
        <a:off x="0" y="3796881"/>
        <a:ext cx="8028182" cy="271163"/>
      </dsp:txXfrm>
    </dsp:sp>
    <dsp:sp modelId="{7D70C1BE-A4E1-4B98-BB53-ABA83B5FF8E1}">
      <dsp:nvSpPr>
        <dsp:cNvPr id="0" name=""/>
        <dsp:cNvSpPr/>
      </dsp:nvSpPr>
      <dsp:spPr>
        <a:xfrm>
          <a:off x="0" y="4068045"/>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C1DA99DA-D20D-482A-9EED-79AA7254DD88}">
      <dsp:nvSpPr>
        <dsp:cNvPr id="0" name=""/>
        <dsp:cNvSpPr/>
      </dsp:nvSpPr>
      <dsp:spPr>
        <a:xfrm>
          <a:off x="0" y="4068045"/>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Ortak Alan Sigortası</a:t>
          </a:r>
        </a:p>
      </dsp:txBody>
      <dsp:txXfrm>
        <a:off x="0" y="4068045"/>
        <a:ext cx="8028182" cy="271163"/>
      </dsp:txXfrm>
    </dsp:sp>
    <dsp:sp modelId="{43C39E43-A67B-4374-AC8B-E6860B366364}">
      <dsp:nvSpPr>
        <dsp:cNvPr id="0" name=""/>
        <dsp:cNvSpPr/>
      </dsp:nvSpPr>
      <dsp:spPr>
        <a:xfrm>
          <a:off x="0" y="4339208"/>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2B13D5CB-F2DA-476E-A6B7-DCE45B856B05}">
      <dsp:nvSpPr>
        <dsp:cNvPr id="0" name=""/>
        <dsp:cNvSpPr/>
      </dsp:nvSpPr>
      <dsp:spPr>
        <a:xfrm>
          <a:off x="0" y="4339208"/>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Anlaşmalı Kurumlar</a:t>
          </a:r>
        </a:p>
      </dsp:txBody>
      <dsp:txXfrm>
        <a:off x="0" y="4339208"/>
        <a:ext cx="8028182" cy="271163"/>
      </dsp:txXfrm>
    </dsp:sp>
    <dsp:sp modelId="{31D64729-5C46-4FEB-8C98-62710790D559}">
      <dsp:nvSpPr>
        <dsp:cNvPr id="0" name=""/>
        <dsp:cNvSpPr/>
      </dsp:nvSpPr>
      <dsp:spPr>
        <a:xfrm>
          <a:off x="0" y="4610371"/>
          <a:ext cx="8028182"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8B82767E-7E46-4036-AE8F-95684B8AB9EE}">
      <dsp:nvSpPr>
        <dsp:cNvPr id="0" name=""/>
        <dsp:cNvSpPr/>
      </dsp:nvSpPr>
      <dsp:spPr>
        <a:xfrm>
          <a:off x="0" y="4610371"/>
          <a:ext cx="8028182" cy="27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0" lvl="0" indent="0" algn="l" defTabSz="800100">
            <a:lnSpc>
              <a:spcPct val="90000"/>
            </a:lnSpc>
            <a:spcBef>
              <a:spcPct val="0"/>
            </a:spcBef>
            <a:spcAft>
              <a:spcPct val="35000"/>
            </a:spcAft>
            <a:buNone/>
          </a:pPr>
          <a:r>
            <a:rPr lang="tr-TR" sz="1800" b="1" kern="1200" noProof="0" dirty="0">
              <a:solidFill>
                <a:schemeClr val="tx1"/>
              </a:solidFill>
            </a:rPr>
            <a:t>Yeşil Bina </a:t>
          </a:r>
        </a:p>
      </dsp:txBody>
      <dsp:txXfrm>
        <a:off x="0" y="4610371"/>
        <a:ext cx="8028182" cy="2711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183B-A7A3-4E0E-8030-67B67C341FB7}">
      <dsp:nvSpPr>
        <dsp:cNvPr id="0" name=""/>
        <dsp:cNvSpPr/>
      </dsp:nvSpPr>
      <dsp:spPr>
        <a:xfrm>
          <a:off x="0" y="342509"/>
          <a:ext cx="5016860" cy="3010116"/>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b="0" i="0" kern="1200" dirty="0">
              <a:solidFill>
                <a:schemeClr val="bg1"/>
              </a:solidFill>
              <a:latin typeface="Times New Roman" panose="02020603050405020304" pitchFamily="18" charset="0"/>
              <a:cs typeface="Times New Roman" panose="02020603050405020304" pitchFamily="18" charset="0"/>
            </a:rPr>
            <a:t>Dış cephe cam temizliği hem görsel açıdan, hem de binanın sağlığı açısından oldukça önemli bir konudur.  Dış cephe cam temizliği yapılmayan  dış yüzey, zamanla oksitlenmeye, lekelenmeye başlayacaktır. Yağmurlara, güneşe, kara, toz ve dumana sürekli maruz kalan dış cepheler, kısa bir zamanda kirlenmeye başlamakta ve geç kalınmadan temizliğinin yapılması gerekmektedir. Uzun süre temizliği yapılmamış bir binanın dış yüzeyi oldukça kirli bir görünüm oluşturacaktır. Çok kirli bir cephenin temizliği, size hem maliyet açısından pahalı, temizlenme kalitesi daha düşük olabilir. Dış cephe temizliklerinizi periyodik zamanlı olarak yaptırmanız yönündedir.</a:t>
          </a:r>
          <a:endParaRPr lang="tr-TR" sz="1600" b="0" kern="1200" noProof="0" dirty="0">
            <a:solidFill>
              <a:schemeClr val="bg1"/>
            </a:solidFill>
            <a:latin typeface="Times New Roman" panose="02020603050405020304" pitchFamily="18" charset="0"/>
            <a:cs typeface="Times New Roman" panose="02020603050405020304" pitchFamily="18" charset="0"/>
          </a:endParaRPr>
        </a:p>
      </dsp:txBody>
      <dsp:txXfrm>
        <a:off x="0" y="342509"/>
        <a:ext cx="5016860" cy="30101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183B-A7A3-4E0E-8030-67B67C341FB7}">
      <dsp:nvSpPr>
        <dsp:cNvPr id="0" name=""/>
        <dsp:cNvSpPr/>
      </dsp:nvSpPr>
      <dsp:spPr>
        <a:xfrm>
          <a:off x="0" y="350817"/>
          <a:ext cx="5016860" cy="3010116"/>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tr-TR" sz="1600" b="0" i="0" kern="1200" dirty="0">
              <a:solidFill>
                <a:schemeClr val="bg1"/>
              </a:solidFill>
              <a:latin typeface="Times New Roman" panose="02020603050405020304" pitchFamily="18" charset="0"/>
              <a:cs typeface="Times New Roman" panose="02020603050405020304" pitchFamily="18" charset="0"/>
            </a:rPr>
            <a:t>Site blokların genel temizliğinin düzenli takibi ve planlaması, Ortak yaşam alanlarının hijyeninin rutin kontrolleri, Bina park ve bahçesinin temizliğinin sağlanması, Bina ve site içi estetiği bozan unsurların kontrolü, Bina içi genel temizliğine gösterildiği özen kadar bina kokusuna da özen gösterilmesi, Bina giriş alanındaki ayna, cam, asansör ve merdiven tutamaçlarının hijyeninin kontrolü, Sitenin  ortak kullanım alanlarının; merdiven, asansör, korkuluk, bina girişi, ortak salon gibi bölgelerin detaylı temizliği, Site ve bina temizlik koşullarının sürekli gözlemlenmesi, planlanması ve takibi konusunda yapmış olduğumuz bina iç cephe genel temizlik hizmetini özveriyle sizlere sunuyoruz. </a:t>
          </a:r>
          <a:endParaRPr lang="tr-TR" sz="1600" b="0" kern="1200" noProof="0" dirty="0">
            <a:solidFill>
              <a:schemeClr val="bg1"/>
            </a:solidFill>
            <a:latin typeface="Times New Roman" panose="02020603050405020304" pitchFamily="18" charset="0"/>
            <a:cs typeface="Times New Roman" panose="02020603050405020304" pitchFamily="18" charset="0"/>
          </a:endParaRPr>
        </a:p>
      </dsp:txBody>
      <dsp:txXfrm>
        <a:off x="0" y="350817"/>
        <a:ext cx="5016860" cy="30101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183B-A7A3-4E0E-8030-67B67C341FB7}">
      <dsp:nvSpPr>
        <dsp:cNvPr id="0" name=""/>
        <dsp:cNvSpPr/>
      </dsp:nvSpPr>
      <dsp:spPr>
        <a:xfrm>
          <a:off x="569051" y="540"/>
          <a:ext cx="1847027" cy="1108216"/>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Asansör bakım ve tamirlerinin zamanında yapılması</a:t>
          </a:r>
          <a:endParaRPr lang="tr-TR" sz="1400" kern="1200" noProof="0" dirty="0">
            <a:solidFill>
              <a:schemeClr val="bg1"/>
            </a:solidFill>
            <a:latin typeface="Times New Roman" panose="02020603050405020304" pitchFamily="18" charset="0"/>
            <a:cs typeface="Times New Roman" panose="02020603050405020304" pitchFamily="18" charset="0"/>
          </a:endParaRPr>
        </a:p>
      </dsp:txBody>
      <dsp:txXfrm>
        <a:off x="569051" y="540"/>
        <a:ext cx="1847027" cy="1108216"/>
      </dsp:txXfrm>
    </dsp:sp>
    <dsp:sp modelId="{0003B124-A0AB-4DFA-BFF3-60F0B2E2F571}">
      <dsp:nvSpPr>
        <dsp:cNvPr id="0" name=""/>
        <dsp:cNvSpPr/>
      </dsp:nvSpPr>
      <dsp:spPr>
        <a:xfrm>
          <a:off x="2600781" y="540"/>
          <a:ext cx="1847027" cy="110821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Güvenlik sistemlerinin takibi ve ünitelerin bakım onarım işlerinin yürütülmesi</a:t>
          </a:r>
        </a:p>
      </dsp:txBody>
      <dsp:txXfrm>
        <a:off x="2600781" y="540"/>
        <a:ext cx="1847027" cy="1108216"/>
      </dsp:txXfrm>
    </dsp:sp>
    <dsp:sp modelId="{C6268AC8-9C40-48BC-BF45-399392018CDF}">
      <dsp:nvSpPr>
        <dsp:cNvPr id="0" name=""/>
        <dsp:cNvSpPr/>
      </dsp:nvSpPr>
      <dsp:spPr>
        <a:xfrm>
          <a:off x="569051" y="1293459"/>
          <a:ext cx="1847027" cy="110821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Ana gayrimenkulün iç ve dış fiziki yapısının korunması, bakım-onarım ve güçlendirme faaliyetlerinin yürütülmesi</a:t>
          </a:r>
        </a:p>
      </dsp:txBody>
      <dsp:txXfrm>
        <a:off x="569051" y="1293459"/>
        <a:ext cx="1847027" cy="1108216"/>
      </dsp:txXfrm>
    </dsp:sp>
    <dsp:sp modelId="{8B46E62D-B0A0-4EE0-A15D-B95ED869F372}">
      <dsp:nvSpPr>
        <dsp:cNvPr id="0" name=""/>
        <dsp:cNvSpPr/>
      </dsp:nvSpPr>
      <dsp:spPr>
        <a:xfrm>
          <a:off x="2600781" y="1293459"/>
          <a:ext cx="1847027" cy="110821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Isınma sistemlerinin yıllık bakım ve onarımlarının planlanması</a:t>
          </a:r>
        </a:p>
      </dsp:txBody>
      <dsp:txXfrm>
        <a:off x="2600781" y="1293459"/>
        <a:ext cx="1847027" cy="1108216"/>
      </dsp:txXfrm>
    </dsp:sp>
    <dsp:sp modelId="{7CFA1899-C6A9-4781-B413-7B832D3F9971}">
      <dsp:nvSpPr>
        <dsp:cNvPr id="0" name=""/>
        <dsp:cNvSpPr/>
      </dsp:nvSpPr>
      <dsp:spPr>
        <a:xfrm>
          <a:off x="1584916" y="2586379"/>
          <a:ext cx="1847027" cy="110821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tr-TR" sz="1400" b="0" i="0" kern="1200" dirty="0">
              <a:solidFill>
                <a:schemeClr val="bg1"/>
              </a:solidFill>
              <a:latin typeface="Times New Roman" panose="02020603050405020304" pitchFamily="18" charset="0"/>
              <a:cs typeface="Times New Roman" panose="02020603050405020304" pitchFamily="18" charset="0"/>
            </a:rPr>
            <a:t>Yangın tüplerinin bakım ve kontrollerinin yapılması</a:t>
          </a:r>
        </a:p>
      </dsp:txBody>
      <dsp:txXfrm>
        <a:off x="1584916" y="2586379"/>
        <a:ext cx="1847027" cy="11082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183B-A7A3-4E0E-8030-67B67C341FB7}">
      <dsp:nvSpPr>
        <dsp:cNvPr id="0" name=""/>
        <dsp:cNvSpPr/>
      </dsp:nvSpPr>
      <dsp:spPr>
        <a:xfrm>
          <a:off x="0" y="342509"/>
          <a:ext cx="5016860" cy="3010116"/>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b="0" i="0" kern="1200" dirty="0">
              <a:solidFill>
                <a:schemeClr val="bg1"/>
              </a:solidFill>
              <a:latin typeface="Times New Roman" panose="02020603050405020304" pitchFamily="18" charset="0"/>
              <a:cs typeface="Times New Roman" panose="02020603050405020304" pitchFamily="18" charset="0"/>
            </a:rPr>
            <a:t>Sitelerde güvenlik hizmetleri 5188 Sayılı Özel Güvenlik Kanunu esaslarına göre yürütülmektedir. Site yönetimi, Apartman yönetimi veya bina yönetimi kararıyla yönetici tarafından valiliğe müracaat edilerek “özel güvenlik izin belgesi” alınması gereklidir. Bina ve tesislerin güven içinde bulunmasını sağlamak amacıyla, elektronik ve fiziki güvenlik tedbirlerini uygulayarak, olası tehlikeleri caydırma/önleme tedbirleri alıyoruz.</a:t>
          </a:r>
          <a:endParaRPr lang="tr-TR" sz="1600" kern="1200" noProof="0" dirty="0">
            <a:solidFill>
              <a:schemeClr val="bg1"/>
            </a:solidFill>
            <a:latin typeface="Times New Roman" panose="02020603050405020304" pitchFamily="18" charset="0"/>
            <a:cs typeface="Times New Roman" panose="02020603050405020304" pitchFamily="18" charset="0"/>
          </a:endParaRPr>
        </a:p>
      </dsp:txBody>
      <dsp:txXfrm>
        <a:off x="0" y="342509"/>
        <a:ext cx="5016860" cy="30101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183B-A7A3-4E0E-8030-67B67C341FB7}">
      <dsp:nvSpPr>
        <dsp:cNvPr id="0" name=""/>
        <dsp:cNvSpPr/>
      </dsp:nvSpPr>
      <dsp:spPr>
        <a:xfrm>
          <a:off x="0" y="342509"/>
          <a:ext cx="5016860" cy="3010116"/>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b="0" i="0" kern="1200" dirty="0">
              <a:solidFill>
                <a:schemeClr val="bg1"/>
              </a:solidFill>
              <a:latin typeface="Times New Roman" panose="02020603050405020304" pitchFamily="18" charset="0"/>
              <a:cs typeface="Times New Roman" panose="02020603050405020304" pitchFamily="18" charset="0"/>
            </a:rPr>
            <a:t>Firmamız, peyzaj ve çevre düzenleme hizmetleri kapsamında, gerek hizmet alımı yoluyla gerekse de kendi personelleri ile site sakinlerinin hayallerini süsleyen tasarımları gerçekleştiriyorlar. Peyzaj ve çevre düzenleme hizmetleri sadece tasarım yapmak ve bu tasarıma uygun çevre düzenlemesini gerçekleştirmekle kalmıyor. Bunun yanında oluşturulan tasarımının bakımının yapılması da önemlidir.</a:t>
          </a:r>
          <a:endParaRPr lang="tr-TR" sz="1600" kern="1200" noProof="0" dirty="0">
            <a:solidFill>
              <a:schemeClr val="bg1"/>
            </a:solidFill>
            <a:latin typeface="Times New Roman" panose="02020603050405020304" pitchFamily="18" charset="0"/>
            <a:cs typeface="Times New Roman" panose="02020603050405020304" pitchFamily="18" charset="0"/>
          </a:endParaRPr>
        </a:p>
      </dsp:txBody>
      <dsp:txXfrm>
        <a:off x="0" y="342509"/>
        <a:ext cx="5016860" cy="30101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60F3F8A5-3F48-4FA9-BED6-C064724DBA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a:extLst>
              <a:ext uri="{FF2B5EF4-FFF2-40B4-BE49-F238E27FC236}">
                <a16:creationId xmlns:a16="http://schemas.microsoft.com/office/drawing/2014/main" id="{60B50003-B76E-47B8-9D7E-5C88519253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F1C1B8-4F71-45CB-AD92-9079C895AF00}" type="datetimeFigureOut">
              <a:rPr lang="tr-TR" smtClean="0"/>
              <a:t>17.12.2023</a:t>
            </a:fld>
            <a:endParaRPr lang="tr-TR"/>
          </a:p>
        </p:txBody>
      </p:sp>
      <p:sp>
        <p:nvSpPr>
          <p:cNvPr id="4" name="Alt Bilgi Yer Tutucusu 3">
            <a:extLst>
              <a:ext uri="{FF2B5EF4-FFF2-40B4-BE49-F238E27FC236}">
                <a16:creationId xmlns:a16="http://schemas.microsoft.com/office/drawing/2014/main" id="{E3E257B1-5844-4801-AFE7-57E8E54425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a:extLst>
              <a:ext uri="{FF2B5EF4-FFF2-40B4-BE49-F238E27FC236}">
                <a16:creationId xmlns:a16="http://schemas.microsoft.com/office/drawing/2014/main" id="{E90E9961-A7FD-4521-8895-544A67339B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289FFE-87D8-4D84-BEED-C96D9731385F}" type="slidenum">
              <a:rPr lang="tr-TR" smtClean="0"/>
              <a:t>‹#›</a:t>
            </a:fld>
            <a:endParaRPr lang="tr-TR" dirty="0"/>
          </a:p>
        </p:txBody>
      </p:sp>
    </p:spTree>
    <p:extLst>
      <p:ext uri="{BB962C8B-B14F-4D97-AF65-F5344CB8AC3E}">
        <p14:creationId xmlns:p14="http://schemas.microsoft.com/office/powerpoint/2010/main" val="2877390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7B1B1-01C9-41EC-A1C4-FA905190F007}" type="datetimeFigureOut">
              <a:rPr lang="tr-TR" smtClean="0"/>
              <a:t>17.12.2023</a:t>
            </a:fld>
            <a:endParaRPr lang="tr-TR"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CA0F5-6EFC-4108-B438-330C18695CD9}" type="slidenum">
              <a:rPr lang="tr-TR" smtClean="0"/>
              <a:t>‹#›</a:t>
            </a:fld>
            <a:endParaRPr lang="tr-TR" dirty="0"/>
          </a:p>
        </p:txBody>
      </p:sp>
    </p:spTree>
    <p:extLst>
      <p:ext uri="{BB962C8B-B14F-4D97-AF65-F5344CB8AC3E}">
        <p14:creationId xmlns:p14="http://schemas.microsoft.com/office/powerpoint/2010/main" val="81716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1</a:t>
            </a:fld>
            <a:endParaRPr lang="tr-TR" dirty="0"/>
          </a:p>
        </p:txBody>
      </p:sp>
    </p:spTree>
    <p:extLst>
      <p:ext uri="{BB962C8B-B14F-4D97-AF65-F5344CB8AC3E}">
        <p14:creationId xmlns:p14="http://schemas.microsoft.com/office/powerpoint/2010/main" val="2246509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10</a:t>
            </a:fld>
            <a:endParaRPr lang="tr-TR" dirty="0"/>
          </a:p>
        </p:txBody>
      </p:sp>
    </p:spTree>
    <p:extLst>
      <p:ext uri="{BB962C8B-B14F-4D97-AF65-F5344CB8AC3E}">
        <p14:creationId xmlns:p14="http://schemas.microsoft.com/office/powerpoint/2010/main" val="2044629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11</a:t>
            </a:fld>
            <a:endParaRPr lang="tr-TR" dirty="0"/>
          </a:p>
        </p:txBody>
      </p:sp>
    </p:spTree>
    <p:extLst>
      <p:ext uri="{BB962C8B-B14F-4D97-AF65-F5344CB8AC3E}">
        <p14:creationId xmlns:p14="http://schemas.microsoft.com/office/powerpoint/2010/main" val="732404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12</a:t>
            </a:fld>
            <a:endParaRPr lang="tr-TR" dirty="0"/>
          </a:p>
        </p:txBody>
      </p:sp>
    </p:spTree>
    <p:extLst>
      <p:ext uri="{BB962C8B-B14F-4D97-AF65-F5344CB8AC3E}">
        <p14:creationId xmlns:p14="http://schemas.microsoft.com/office/powerpoint/2010/main" val="3541407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13</a:t>
            </a:fld>
            <a:endParaRPr lang="tr-TR" dirty="0"/>
          </a:p>
        </p:txBody>
      </p:sp>
    </p:spTree>
    <p:extLst>
      <p:ext uri="{BB962C8B-B14F-4D97-AF65-F5344CB8AC3E}">
        <p14:creationId xmlns:p14="http://schemas.microsoft.com/office/powerpoint/2010/main" val="3741660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14</a:t>
            </a:fld>
            <a:endParaRPr lang="tr-TR" dirty="0"/>
          </a:p>
        </p:txBody>
      </p:sp>
    </p:spTree>
    <p:extLst>
      <p:ext uri="{BB962C8B-B14F-4D97-AF65-F5344CB8AC3E}">
        <p14:creationId xmlns:p14="http://schemas.microsoft.com/office/powerpoint/2010/main" val="1773712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15</a:t>
            </a:fld>
            <a:endParaRPr lang="tr-TR" dirty="0"/>
          </a:p>
        </p:txBody>
      </p:sp>
    </p:spTree>
    <p:extLst>
      <p:ext uri="{BB962C8B-B14F-4D97-AF65-F5344CB8AC3E}">
        <p14:creationId xmlns:p14="http://schemas.microsoft.com/office/powerpoint/2010/main" val="2376699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16</a:t>
            </a:fld>
            <a:endParaRPr lang="tr-TR" dirty="0"/>
          </a:p>
        </p:txBody>
      </p:sp>
    </p:spTree>
    <p:extLst>
      <p:ext uri="{BB962C8B-B14F-4D97-AF65-F5344CB8AC3E}">
        <p14:creationId xmlns:p14="http://schemas.microsoft.com/office/powerpoint/2010/main" val="3981718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17</a:t>
            </a:fld>
            <a:endParaRPr lang="tr-TR" dirty="0"/>
          </a:p>
        </p:txBody>
      </p:sp>
    </p:spTree>
    <p:extLst>
      <p:ext uri="{BB962C8B-B14F-4D97-AF65-F5344CB8AC3E}">
        <p14:creationId xmlns:p14="http://schemas.microsoft.com/office/powerpoint/2010/main" val="1073324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18</a:t>
            </a:fld>
            <a:endParaRPr lang="tr-TR" dirty="0"/>
          </a:p>
        </p:txBody>
      </p:sp>
    </p:spTree>
    <p:extLst>
      <p:ext uri="{BB962C8B-B14F-4D97-AF65-F5344CB8AC3E}">
        <p14:creationId xmlns:p14="http://schemas.microsoft.com/office/powerpoint/2010/main" val="1310191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19</a:t>
            </a:fld>
            <a:endParaRPr lang="tr-TR" dirty="0"/>
          </a:p>
        </p:txBody>
      </p:sp>
    </p:spTree>
    <p:extLst>
      <p:ext uri="{BB962C8B-B14F-4D97-AF65-F5344CB8AC3E}">
        <p14:creationId xmlns:p14="http://schemas.microsoft.com/office/powerpoint/2010/main" val="269056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2</a:t>
            </a:fld>
            <a:endParaRPr lang="tr-TR" dirty="0"/>
          </a:p>
        </p:txBody>
      </p:sp>
    </p:spTree>
    <p:extLst>
      <p:ext uri="{BB962C8B-B14F-4D97-AF65-F5344CB8AC3E}">
        <p14:creationId xmlns:p14="http://schemas.microsoft.com/office/powerpoint/2010/main" val="487753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20</a:t>
            </a:fld>
            <a:endParaRPr lang="tr-TR" dirty="0"/>
          </a:p>
        </p:txBody>
      </p:sp>
    </p:spTree>
    <p:extLst>
      <p:ext uri="{BB962C8B-B14F-4D97-AF65-F5344CB8AC3E}">
        <p14:creationId xmlns:p14="http://schemas.microsoft.com/office/powerpoint/2010/main" val="1620306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21</a:t>
            </a:fld>
            <a:endParaRPr lang="tr-TR" dirty="0"/>
          </a:p>
        </p:txBody>
      </p:sp>
    </p:spTree>
    <p:extLst>
      <p:ext uri="{BB962C8B-B14F-4D97-AF65-F5344CB8AC3E}">
        <p14:creationId xmlns:p14="http://schemas.microsoft.com/office/powerpoint/2010/main" val="4273775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22</a:t>
            </a:fld>
            <a:endParaRPr lang="tr-TR" dirty="0"/>
          </a:p>
        </p:txBody>
      </p:sp>
    </p:spTree>
    <p:extLst>
      <p:ext uri="{BB962C8B-B14F-4D97-AF65-F5344CB8AC3E}">
        <p14:creationId xmlns:p14="http://schemas.microsoft.com/office/powerpoint/2010/main" val="225278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23</a:t>
            </a:fld>
            <a:endParaRPr lang="tr-TR" dirty="0"/>
          </a:p>
        </p:txBody>
      </p:sp>
    </p:spTree>
    <p:extLst>
      <p:ext uri="{BB962C8B-B14F-4D97-AF65-F5344CB8AC3E}">
        <p14:creationId xmlns:p14="http://schemas.microsoft.com/office/powerpoint/2010/main" val="3377850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24</a:t>
            </a:fld>
            <a:endParaRPr lang="tr-TR" dirty="0"/>
          </a:p>
        </p:txBody>
      </p:sp>
    </p:spTree>
    <p:extLst>
      <p:ext uri="{BB962C8B-B14F-4D97-AF65-F5344CB8AC3E}">
        <p14:creationId xmlns:p14="http://schemas.microsoft.com/office/powerpoint/2010/main" val="3710137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25</a:t>
            </a:fld>
            <a:endParaRPr lang="tr-TR" dirty="0"/>
          </a:p>
        </p:txBody>
      </p:sp>
    </p:spTree>
    <p:extLst>
      <p:ext uri="{BB962C8B-B14F-4D97-AF65-F5344CB8AC3E}">
        <p14:creationId xmlns:p14="http://schemas.microsoft.com/office/powerpoint/2010/main" val="343900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3</a:t>
            </a:fld>
            <a:endParaRPr lang="tr-TR" dirty="0"/>
          </a:p>
        </p:txBody>
      </p:sp>
    </p:spTree>
    <p:extLst>
      <p:ext uri="{BB962C8B-B14F-4D97-AF65-F5344CB8AC3E}">
        <p14:creationId xmlns:p14="http://schemas.microsoft.com/office/powerpoint/2010/main" val="3347014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4</a:t>
            </a:fld>
            <a:endParaRPr lang="tr-TR" dirty="0"/>
          </a:p>
        </p:txBody>
      </p:sp>
    </p:spTree>
    <p:extLst>
      <p:ext uri="{BB962C8B-B14F-4D97-AF65-F5344CB8AC3E}">
        <p14:creationId xmlns:p14="http://schemas.microsoft.com/office/powerpoint/2010/main" val="2650094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5</a:t>
            </a:fld>
            <a:endParaRPr lang="tr-TR" dirty="0"/>
          </a:p>
        </p:txBody>
      </p:sp>
    </p:spTree>
    <p:extLst>
      <p:ext uri="{BB962C8B-B14F-4D97-AF65-F5344CB8AC3E}">
        <p14:creationId xmlns:p14="http://schemas.microsoft.com/office/powerpoint/2010/main" val="48817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6</a:t>
            </a:fld>
            <a:endParaRPr lang="tr-TR" dirty="0"/>
          </a:p>
        </p:txBody>
      </p:sp>
    </p:spTree>
    <p:extLst>
      <p:ext uri="{BB962C8B-B14F-4D97-AF65-F5344CB8AC3E}">
        <p14:creationId xmlns:p14="http://schemas.microsoft.com/office/powerpoint/2010/main" val="1469121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7</a:t>
            </a:fld>
            <a:endParaRPr lang="tr-TR" dirty="0"/>
          </a:p>
        </p:txBody>
      </p:sp>
    </p:spTree>
    <p:extLst>
      <p:ext uri="{BB962C8B-B14F-4D97-AF65-F5344CB8AC3E}">
        <p14:creationId xmlns:p14="http://schemas.microsoft.com/office/powerpoint/2010/main" val="914877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8</a:t>
            </a:fld>
            <a:endParaRPr lang="tr-TR" dirty="0"/>
          </a:p>
        </p:txBody>
      </p:sp>
    </p:spTree>
    <p:extLst>
      <p:ext uri="{BB962C8B-B14F-4D97-AF65-F5344CB8AC3E}">
        <p14:creationId xmlns:p14="http://schemas.microsoft.com/office/powerpoint/2010/main" val="2374315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D0CA0F5-6EFC-4108-B438-330C18695CD9}" type="slidenum">
              <a:rPr lang="tr-TR" smtClean="0"/>
              <a:t>9</a:t>
            </a:fld>
            <a:endParaRPr lang="tr-TR" dirty="0"/>
          </a:p>
        </p:txBody>
      </p:sp>
    </p:spTree>
    <p:extLst>
      <p:ext uri="{BB962C8B-B14F-4D97-AF65-F5344CB8AC3E}">
        <p14:creationId xmlns:p14="http://schemas.microsoft.com/office/powerpoint/2010/main" val="3823753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pPr rtl="0"/>
            <a:fld id="{12B74879-7AC6-450A-A5A7-05DD3A8DE926}" type="datetime1">
              <a:rPr lang="tr-TR" smtClean="0"/>
              <a:t>17.12.2023</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4FAB73BC-B049-4115-A692-8D63A059BFB8}" type="slidenum">
              <a:rPr lang="tr-TR" smtClean="0"/>
              <a:pPr/>
              <a:t>‹#›</a:t>
            </a:fld>
            <a:endParaRPr lang="tr-TR" dirty="0"/>
          </a:p>
        </p:txBody>
      </p:sp>
    </p:spTree>
    <p:extLst>
      <p:ext uri="{BB962C8B-B14F-4D97-AF65-F5344CB8AC3E}">
        <p14:creationId xmlns:p14="http://schemas.microsoft.com/office/powerpoint/2010/main" val="1212126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rtl="0"/>
            <a:fld id="{80F3AA87-464A-4672-A271-A2914477B406}" type="datetime1">
              <a:rPr lang="tr-TR" smtClean="0"/>
              <a:t>17.12.2023</a:t>
            </a:fld>
            <a:endParaRPr lang="tr-TR" dirty="0"/>
          </a:p>
        </p:txBody>
      </p:sp>
      <p:sp>
        <p:nvSpPr>
          <p:cNvPr id="6" name="Footer Placeholder 5"/>
          <p:cNvSpPr>
            <a:spLocks noGrp="1"/>
          </p:cNvSpPr>
          <p:nvPr>
            <p:ph type="ftr" sz="quarter" idx="11"/>
          </p:nvPr>
        </p:nvSpPr>
        <p:spPr/>
        <p:txBody>
          <a:bodyPr/>
          <a:lstStyle/>
          <a:p>
            <a:pPr rtl="0"/>
            <a:endParaRPr lang="tr-TR" dirty="0"/>
          </a:p>
        </p:txBody>
      </p:sp>
      <p:sp>
        <p:nvSpPr>
          <p:cNvPr id="7" name="Slide Number Placeholder 6"/>
          <p:cNvSpPr>
            <a:spLocks noGrp="1"/>
          </p:cNvSpPr>
          <p:nvPr>
            <p:ph type="sldNum" sz="quarter" idx="12"/>
          </p:nvPr>
        </p:nvSpPr>
        <p:spPr/>
        <p:txBody>
          <a:bodyPr/>
          <a:lstStyle/>
          <a:p>
            <a:pPr rtl="0"/>
            <a:fld id="{4FAB73BC-B049-4115-A692-8D63A059BFB8}" type="slidenum">
              <a:rPr lang="tr-TR" smtClean="0"/>
              <a:pPr/>
              <a:t>‹#›</a:t>
            </a:fld>
            <a:endParaRPr lang="tr-TR" dirty="0"/>
          </a:p>
        </p:txBody>
      </p:sp>
    </p:spTree>
    <p:extLst>
      <p:ext uri="{BB962C8B-B14F-4D97-AF65-F5344CB8AC3E}">
        <p14:creationId xmlns:p14="http://schemas.microsoft.com/office/powerpoint/2010/main" val="2780694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rtl="0"/>
            <a:fld id="{80F3AA87-464A-4672-A271-A2914477B406}" type="datetime1">
              <a:rPr lang="tr-TR" smtClean="0"/>
              <a:t>17.12.2023</a:t>
            </a:fld>
            <a:endParaRPr lang="tr-TR" dirty="0"/>
          </a:p>
        </p:txBody>
      </p:sp>
      <p:sp>
        <p:nvSpPr>
          <p:cNvPr id="6" name="Footer Placeholder 5"/>
          <p:cNvSpPr>
            <a:spLocks noGrp="1"/>
          </p:cNvSpPr>
          <p:nvPr>
            <p:ph type="ftr" sz="quarter" idx="11"/>
          </p:nvPr>
        </p:nvSpPr>
        <p:spPr/>
        <p:txBody>
          <a:bodyPr/>
          <a:lstStyle/>
          <a:p>
            <a:pPr rtl="0"/>
            <a:endParaRPr lang="tr-TR" dirty="0"/>
          </a:p>
        </p:txBody>
      </p:sp>
      <p:sp>
        <p:nvSpPr>
          <p:cNvPr id="7" name="Slide Number Placeholder 6"/>
          <p:cNvSpPr>
            <a:spLocks noGrp="1"/>
          </p:cNvSpPr>
          <p:nvPr>
            <p:ph type="sldNum" sz="quarter" idx="12"/>
          </p:nvPr>
        </p:nvSpPr>
        <p:spPr/>
        <p:txBody>
          <a:bodyPr/>
          <a:lstStyle/>
          <a:p>
            <a:pPr rtl="0"/>
            <a:fld id="{4FAB73BC-B049-4115-A692-8D63A059BFB8}" type="slidenum">
              <a:rPr lang="tr-TR" smtClean="0"/>
              <a:pPr/>
              <a:t>‹#›</a:t>
            </a:fld>
            <a:endParaRPr lang="tr-TR" dirty="0"/>
          </a:p>
        </p:txBody>
      </p:sp>
    </p:spTree>
    <p:extLst>
      <p:ext uri="{BB962C8B-B14F-4D97-AF65-F5344CB8AC3E}">
        <p14:creationId xmlns:p14="http://schemas.microsoft.com/office/powerpoint/2010/main" val="17456747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rtl="0"/>
            <a:fld id="{80F3AA87-464A-4672-A271-A2914477B406}" type="datetime1">
              <a:rPr lang="tr-TR" smtClean="0"/>
              <a:t>17.12.2023</a:t>
            </a:fld>
            <a:endParaRPr lang="tr-TR" dirty="0"/>
          </a:p>
        </p:txBody>
      </p:sp>
      <p:sp>
        <p:nvSpPr>
          <p:cNvPr id="6" name="Footer Placeholder 5"/>
          <p:cNvSpPr>
            <a:spLocks noGrp="1"/>
          </p:cNvSpPr>
          <p:nvPr>
            <p:ph type="ftr" sz="quarter" idx="11"/>
          </p:nvPr>
        </p:nvSpPr>
        <p:spPr/>
        <p:txBody>
          <a:bodyPr/>
          <a:lstStyle/>
          <a:p>
            <a:pPr rtl="0"/>
            <a:endParaRPr lang="tr-TR" dirty="0"/>
          </a:p>
        </p:txBody>
      </p:sp>
      <p:sp>
        <p:nvSpPr>
          <p:cNvPr id="7" name="Slide Number Placeholder 6"/>
          <p:cNvSpPr>
            <a:spLocks noGrp="1"/>
          </p:cNvSpPr>
          <p:nvPr>
            <p:ph type="sldNum" sz="quarter" idx="12"/>
          </p:nvPr>
        </p:nvSpPr>
        <p:spPr/>
        <p:txBody>
          <a:bodyPr/>
          <a:lstStyle/>
          <a:p>
            <a:pPr rtl="0"/>
            <a:fld id="{4FAB73BC-B049-4115-A692-8D63A059BFB8}" type="slidenum">
              <a:rPr lang="tr-TR" smtClean="0"/>
              <a:pPr/>
              <a:t>‹#›</a:t>
            </a:fld>
            <a:endParaRPr lang="tr-TR"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033739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rtl="0"/>
            <a:fld id="{80F3AA87-464A-4672-A271-A2914477B406}" type="datetime1">
              <a:rPr lang="tr-TR" smtClean="0"/>
              <a:t>17.12.2023</a:t>
            </a:fld>
            <a:endParaRPr lang="tr-TR" dirty="0"/>
          </a:p>
        </p:txBody>
      </p:sp>
      <p:sp>
        <p:nvSpPr>
          <p:cNvPr id="6" name="Footer Placeholder 5"/>
          <p:cNvSpPr>
            <a:spLocks noGrp="1"/>
          </p:cNvSpPr>
          <p:nvPr>
            <p:ph type="ftr" sz="quarter" idx="11"/>
          </p:nvPr>
        </p:nvSpPr>
        <p:spPr/>
        <p:txBody>
          <a:bodyPr/>
          <a:lstStyle/>
          <a:p>
            <a:pPr rtl="0"/>
            <a:endParaRPr lang="tr-TR" dirty="0"/>
          </a:p>
        </p:txBody>
      </p:sp>
      <p:sp>
        <p:nvSpPr>
          <p:cNvPr id="7" name="Slide Number Placeholder 6"/>
          <p:cNvSpPr>
            <a:spLocks noGrp="1"/>
          </p:cNvSpPr>
          <p:nvPr>
            <p:ph type="sldNum" sz="quarter" idx="12"/>
          </p:nvPr>
        </p:nvSpPr>
        <p:spPr/>
        <p:txBody>
          <a:bodyPr/>
          <a:lstStyle/>
          <a:p>
            <a:pPr rtl="0"/>
            <a:fld id="{4FAB73BC-B049-4115-A692-8D63A059BFB8}" type="slidenum">
              <a:rPr lang="tr-TR" smtClean="0"/>
              <a:pPr/>
              <a:t>‹#›</a:t>
            </a:fld>
            <a:endParaRPr lang="tr-TR" dirty="0"/>
          </a:p>
        </p:txBody>
      </p:sp>
    </p:spTree>
    <p:extLst>
      <p:ext uri="{BB962C8B-B14F-4D97-AF65-F5344CB8AC3E}">
        <p14:creationId xmlns:p14="http://schemas.microsoft.com/office/powerpoint/2010/main" val="24799161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rtl="0"/>
            <a:fld id="{80F3AA87-464A-4672-A271-A2914477B406}" type="datetime1">
              <a:rPr lang="tr-TR" smtClean="0"/>
              <a:t>17.12.2023</a:t>
            </a:fld>
            <a:endParaRPr lang="tr-TR" dirty="0"/>
          </a:p>
        </p:txBody>
      </p:sp>
      <p:sp>
        <p:nvSpPr>
          <p:cNvPr id="4" name="Footer Placeholder 3"/>
          <p:cNvSpPr>
            <a:spLocks noGrp="1"/>
          </p:cNvSpPr>
          <p:nvPr>
            <p:ph type="ftr" sz="quarter" idx="11"/>
          </p:nvPr>
        </p:nvSpPr>
        <p:spPr/>
        <p:txBody>
          <a:bodyPr/>
          <a:lstStyle/>
          <a:p>
            <a:pPr rtl="0"/>
            <a:endParaRPr lang="tr-TR" dirty="0"/>
          </a:p>
        </p:txBody>
      </p:sp>
      <p:sp>
        <p:nvSpPr>
          <p:cNvPr id="5" name="Slide Number Placeholder 4"/>
          <p:cNvSpPr>
            <a:spLocks noGrp="1"/>
          </p:cNvSpPr>
          <p:nvPr>
            <p:ph type="sldNum" sz="quarter" idx="12"/>
          </p:nvPr>
        </p:nvSpPr>
        <p:spPr/>
        <p:txBody>
          <a:bodyPr/>
          <a:lstStyle/>
          <a:p>
            <a:pPr rtl="0"/>
            <a:fld id="{4FAB73BC-B049-4115-A692-8D63A059BFB8}" type="slidenum">
              <a:rPr lang="tr-TR" smtClean="0"/>
              <a:pPr/>
              <a:t>‹#›</a:t>
            </a:fld>
            <a:endParaRPr lang="tr-TR" dirty="0"/>
          </a:p>
        </p:txBody>
      </p:sp>
    </p:spTree>
    <p:extLst>
      <p:ext uri="{BB962C8B-B14F-4D97-AF65-F5344CB8AC3E}">
        <p14:creationId xmlns:p14="http://schemas.microsoft.com/office/powerpoint/2010/main" val="249611441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rtl="0"/>
            <a:fld id="{80F3AA87-464A-4672-A271-A2914477B406}" type="datetime1">
              <a:rPr lang="tr-TR" smtClean="0"/>
              <a:t>17.12.2023</a:t>
            </a:fld>
            <a:endParaRPr lang="tr-TR" dirty="0"/>
          </a:p>
        </p:txBody>
      </p:sp>
      <p:sp>
        <p:nvSpPr>
          <p:cNvPr id="4" name="Footer Placeholder 3"/>
          <p:cNvSpPr>
            <a:spLocks noGrp="1"/>
          </p:cNvSpPr>
          <p:nvPr>
            <p:ph type="ftr" sz="quarter" idx="11"/>
          </p:nvPr>
        </p:nvSpPr>
        <p:spPr/>
        <p:txBody>
          <a:bodyPr/>
          <a:lstStyle/>
          <a:p>
            <a:pPr rtl="0"/>
            <a:endParaRPr lang="tr-TR" dirty="0"/>
          </a:p>
        </p:txBody>
      </p:sp>
      <p:sp>
        <p:nvSpPr>
          <p:cNvPr id="5" name="Slide Number Placeholder 4"/>
          <p:cNvSpPr>
            <a:spLocks noGrp="1"/>
          </p:cNvSpPr>
          <p:nvPr>
            <p:ph type="sldNum" sz="quarter" idx="12"/>
          </p:nvPr>
        </p:nvSpPr>
        <p:spPr/>
        <p:txBody>
          <a:bodyPr/>
          <a:lstStyle/>
          <a:p>
            <a:pPr rtl="0"/>
            <a:fld id="{4FAB73BC-B049-4115-A692-8D63A059BFB8}" type="slidenum">
              <a:rPr lang="tr-TR" smtClean="0"/>
              <a:pPr/>
              <a:t>‹#›</a:t>
            </a:fld>
            <a:endParaRPr lang="tr-TR" dirty="0"/>
          </a:p>
        </p:txBody>
      </p:sp>
    </p:spTree>
    <p:extLst>
      <p:ext uri="{BB962C8B-B14F-4D97-AF65-F5344CB8AC3E}">
        <p14:creationId xmlns:p14="http://schemas.microsoft.com/office/powerpoint/2010/main" val="414167607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AB4DD6AD-D113-450A-B199-E2B9211A66DF}" type="datetime1">
              <a:rPr lang="tr-TR" smtClean="0"/>
              <a:t>17.12.2023</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4FAB73BC-B049-4115-A692-8D63A059BFB8}" type="slidenum">
              <a:rPr lang="tr-TR" smtClean="0"/>
              <a:pPr/>
              <a:t>‹#›</a:t>
            </a:fld>
            <a:endParaRPr lang="tr-TR" dirty="0"/>
          </a:p>
        </p:txBody>
      </p:sp>
    </p:spTree>
    <p:extLst>
      <p:ext uri="{BB962C8B-B14F-4D97-AF65-F5344CB8AC3E}">
        <p14:creationId xmlns:p14="http://schemas.microsoft.com/office/powerpoint/2010/main" val="3526843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151E0E7A-9BBD-4027-B9F2-97C4E73C0E57}" type="datetime1">
              <a:rPr lang="tr-TR" smtClean="0"/>
              <a:t>17.12.2023</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4FAB73BC-B049-4115-A692-8D63A059BFB8}" type="slidenum">
              <a:rPr lang="tr-TR" smtClean="0"/>
              <a:pPr/>
              <a:t>‹#›</a:t>
            </a:fld>
            <a:endParaRPr lang="tr-TR" dirty="0"/>
          </a:p>
        </p:txBody>
      </p:sp>
    </p:spTree>
    <p:extLst>
      <p:ext uri="{BB962C8B-B14F-4D97-AF65-F5344CB8AC3E}">
        <p14:creationId xmlns:p14="http://schemas.microsoft.com/office/powerpoint/2010/main" val="488304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56032" y="1143000"/>
            <a:ext cx="2834640" cy="2377440"/>
          </a:xfrm>
        </p:spPr>
        <p:txBody>
          <a:bodyPr rtlCol="0" anchor="b">
            <a:normAutofit/>
          </a:bodyPr>
          <a:lstStyle>
            <a:lvl1pPr>
              <a:defRPr sz="3200" b="0" baseline="0"/>
            </a:lvl1pPr>
          </a:lstStyle>
          <a:p>
            <a:pPr rtl="0"/>
            <a:r>
              <a:rPr lang="tr-TR"/>
              <a:t>Asıl başlık stilini düzenlemek için tıklayın</a:t>
            </a:r>
            <a:endParaRPr lang="tr-TR" dirty="0"/>
          </a:p>
        </p:txBody>
      </p:sp>
      <p:sp>
        <p:nvSpPr>
          <p:cNvPr id="3" name="İçerik Yer Tutucusu 2"/>
          <p:cNvSpPr>
            <a:spLocks noGrp="1"/>
          </p:cNvSpPr>
          <p:nvPr>
            <p:ph idx="1"/>
          </p:nvPr>
        </p:nvSpPr>
        <p:spPr>
          <a:xfrm>
            <a:off x="3906981"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Metin Yer Tutucusu 3"/>
          <p:cNvSpPr>
            <a:spLocks noGrp="1"/>
          </p:cNvSpPr>
          <p:nvPr>
            <p:ph type="body" sz="half" idx="2"/>
          </p:nvPr>
        </p:nvSpPr>
        <p:spPr>
          <a:xfrm>
            <a:off x="256032" y="3494176"/>
            <a:ext cx="2834640" cy="2321990"/>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düzenlemek için tıklayın</a:t>
            </a:r>
          </a:p>
        </p:txBody>
      </p:sp>
      <p:sp>
        <p:nvSpPr>
          <p:cNvPr id="8" name="Tarih Yer Tutucusu 7"/>
          <p:cNvSpPr>
            <a:spLocks noGrp="1"/>
          </p:cNvSpPr>
          <p:nvPr>
            <p:ph type="dt" sz="half" idx="10"/>
          </p:nvPr>
        </p:nvSpPr>
        <p:spPr/>
        <p:txBody>
          <a:bodyPr rtlCol="0"/>
          <a:lstStyle/>
          <a:p>
            <a:pPr rtl="0"/>
            <a:fld id="{266577C1-B629-4580-A030-D779E5901BDB}" type="datetime1">
              <a:rPr lang="tr-TR" smtClean="0"/>
              <a:t>17.12.2023</a:t>
            </a:fld>
            <a:endParaRPr lang="tr-TR" dirty="0"/>
          </a:p>
        </p:txBody>
      </p:sp>
      <p:sp>
        <p:nvSpPr>
          <p:cNvPr id="9" name="Alt Bilgi Yer Tutucusu 8"/>
          <p:cNvSpPr>
            <a:spLocks noGrp="1"/>
          </p:cNvSpPr>
          <p:nvPr>
            <p:ph type="ftr" sz="quarter" idx="11"/>
          </p:nvPr>
        </p:nvSpPr>
        <p:spPr/>
        <p:txBody>
          <a:bodyPr rtlCol="0"/>
          <a:lstStyle/>
          <a:p>
            <a:pPr rtl="0"/>
            <a:endParaRPr lang="tr-TR" dirty="0"/>
          </a:p>
        </p:txBody>
      </p:sp>
      <p:sp>
        <p:nvSpPr>
          <p:cNvPr id="10" name="Slayt Numarası Yer Tutucusu 9"/>
          <p:cNvSpPr>
            <a:spLocks noGrp="1"/>
          </p:cNvSpPr>
          <p:nvPr>
            <p:ph type="sldNum" sz="quarter" idx="12"/>
          </p:nvPr>
        </p:nvSpPr>
        <p:spPr/>
        <p:txBody>
          <a:bodyPr rtlCol="0"/>
          <a:lstStyle/>
          <a:p>
            <a:pPr rtl="0"/>
            <a:fld id="{4FAB73BC-B049-4115-A692-8D63A059BFB8}" type="slidenum">
              <a:rPr lang="tr-TR" smtClean="0"/>
              <a:pPr/>
              <a:t>‹#›</a:t>
            </a:fld>
            <a:endParaRPr lang="tr-TR" dirty="0"/>
          </a:p>
        </p:txBody>
      </p:sp>
      <p:sp>
        <p:nvSpPr>
          <p:cNvPr id="11" name="İçerik Yer Tutucusu 2">
            <a:extLst>
              <a:ext uri="{FF2B5EF4-FFF2-40B4-BE49-F238E27FC236}">
                <a16:creationId xmlns:a16="http://schemas.microsoft.com/office/drawing/2014/main" id="{87B0DF2F-DAFD-4616-9E25-0C28D75BF306}"/>
              </a:ext>
            </a:extLst>
          </p:cNvPr>
          <p:cNvSpPr>
            <a:spLocks noGrp="1"/>
          </p:cNvSpPr>
          <p:nvPr>
            <p:ph idx="13"/>
          </p:nvPr>
        </p:nvSpPr>
        <p:spPr>
          <a:xfrm>
            <a:off x="6491805"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2" name="İçerik Yer Tutucusu 2">
            <a:extLst>
              <a:ext uri="{FF2B5EF4-FFF2-40B4-BE49-F238E27FC236}">
                <a16:creationId xmlns:a16="http://schemas.microsoft.com/office/drawing/2014/main" id="{336DA0F9-D851-437C-A45B-EC125A3D3DB3}"/>
              </a:ext>
            </a:extLst>
          </p:cNvPr>
          <p:cNvSpPr>
            <a:spLocks noGrp="1"/>
          </p:cNvSpPr>
          <p:nvPr>
            <p:ph idx="14"/>
          </p:nvPr>
        </p:nvSpPr>
        <p:spPr>
          <a:xfrm>
            <a:off x="9076629"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6" name="Metin Yer Tutucusu 5">
            <a:extLst>
              <a:ext uri="{FF2B5EF4-FFF2-40B4-BE49-F238E27FC236}">
                <a16:creationId xmlns:a16="http://schemas.microsoft.com/office/drawing/2014/main" id="{0FF0BA98-3AB4-4D88-B1C2-6279BCACFAD9}"/>
              </a:ext>
            </a:extLst>
          </p:cNvPr>
          <p:cNvSpPr>
            <a:spLocks noGrp="1"/>
          </p:cNvSpPr>
          <p:nvPr>
            <p:ph type="body" sz="quarter" idx="15"/>
          </p:nvPr>
        </p:nvSpPr>
        <p:spPr>
          <a:xfrm>
            <a:off x="3887792" y="3971924"/>
            <a:ext cx="2477419" cy="803275"/>
          </a:xfrm>
        </p:spPr>
        <p:txBody>
          <a:bodyPr rtlCol="0"/>
          <a:lstStyle>
            <a:lvl1pPr marL="0" indent="0">
              <a:buNone/>
              <a:defRPr/>
            </a:lvl1pPr>
          </a:lstStyle>
          <a:p>
            <a:pPr lvl="0" rtl="0"/>
            <a:r>
              <a:rPr lang="tr-TR"/>
              <a:t>Asıl metin stillerini düzenlemek için tıklayın</a:t>
            </a:r>
          </a:p>
        </p:txBody>
      </p:sp>
      <p:sp>
        <p:nvSpPr>
          <p:cNvPr id="13" name="Metin Yer Tutucusu 5">
            <a:extLst>
              <a:ext uri="{FF2B5EF4-FFF2-40B4-BE49-F238E27FC236}">
                <a16:creationId xmlns:a16="http://schemas.microsoft.com/office/drawing/2014/main" id="{D9DEF72B-B924-4A0D-8C83-3B370632C0D3}"/>
              </a:ext>
            </a:extLst>
          </p:cNvPr>
          <p:cNvSpPr>
            <a:spLocks noGrp="1"/>
          </p:cNvSpPr>
          <p:nvPr>
            <p:ph type="body" sz="quarter" idx="16"/>
          </p:nvPr>
        </p:nvSpPr>
        <p:spPr>
          <a:xfrm>
            <a:off x="6472616" y="3971925"/>
            <a:ext cx="2477419" cy="803275"/>
          </a:xfrm>
        </p:spPr>
        <p:txBody>
          <a:bodyPr rtlCol="0"/>
          <a:lstStyle>
            <a:lvl1pPr marL="0" indent="0">
              <a:buNone/>
              <a:defRPr/>
            </a:lvl1pPr>
          </a:lstStyle>
          <a:p>
            <a:pPr lvl="0" rtl="0"/>
            <a:r>
              <a:rPr lang="tr-TR"/>
              <a:t>Asıl metin stillerini düzenlemek için tıklayın</a:t>
            </a:r>
          </a:p>
        </p:txBody>
      </p:sp>
      <p:sp>
        <p:nvSpPr>
          <p:cNvPr id="14" name="Metin Yer Tutucusu 5">
            <a:extLst>
              <a:ext uri="{FF2B5EF4-FFF2-40B4-BE49-F238E27FC236}">
                <a16:creationId xmlns:a16="http://schemas.microsoft.com/office/drawing/2014/main" id="{E9D30C54-E9E8-4300-8DA4-352DB3A71A4F}"/>
              </a:ext>
            </a:extLst>
          </p:cNvPr>
          <p:cNvSpPr>
            <a:spLocks noGrp="1"/>
          </p:cNvSpPr>
          <p:nvPr>
            <p:ph type="body" sz="quarter" idx="17"/>
          </p:nvPr>
        </p:nvSpPr>
        <p:spPr>
          <a:xfrm>
            <a:off x="9070240" y="3971924"/>
            <a:ext cx="2458230" cy="803275"/>
          </a:xfrm>
        </p:spPr>
        <p:txBody>
          <a:bodyPr rtlCol="0"/>
          <a:lstStyle>
            <a:lvl1pPr marL="0" indent="0">
              <a:buNone/>
              <a:defRPr/>
            </a:lvl1pPr>
          </a:lstStyle>
          <a:p>
            <a:pPr lvl="0" rtl="0"/>
            <a:r>
              <a:rPr lang="tr-TR"/>
              <a:t>Asıl metin stillerini düzenlemek için tıklayın</a:t>
            </a:r>
          </a:p>
        </p:txBody>
      </p:sp>
    </p:spTree>
    <p:extLst>
      <p:ext uri="{BB962C8B-B14F-4D97-AF65-F5344CB8AC3E}">
        <p14:creationId xmlns:p14="http://schemas.microsoft.com/office/powerpoint/2010/main" val="207508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D2C21CD2-4AFC-49EC-9B18-553C7D839A6B}" type="datetime1">
              <a:rPr lang="tr-TR" smtClean="0"/>
              <a:t>17.12.2023</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4FAB73BC-B049-4115-A692-8D63A059BFB8}" type="slidenum">
              <a:rPr lang="tr-TR" smtClean="0"/>
              <a:pPr/>
              <a:t>‹#›</a:t>
            </a:fld>
            <a:endParaRPr lang="tr-TR" dirty="0"/>
          </a:p>
        </p:txBody>
      </p:sp>
    </p:spTree>
    <p:extLst>
      <p:ext uri="{BB962C8B-B14F-4D97-AF65-F5344CB8AC3E}">
        <p14:creationId xmlns:p14="http://schemas.microsoft.com/office/powerpoint/2010/main" val="50495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rtl="0"/>
            <a:fld id="{B51B2672-7591-41A8-B993-C32C45FDCB2A}" type="datetime1">
              <a:rPr lang="tr-TR" smtClean="0"/>
              <a:t>17.12.2023</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4FAB73BC-B049-4115-A692-8D63A059BFB8}" type="slidenum">
              <a:rPr lang="tr-TR" smtClean="0"/>
              <a:pPr/>
              <a:t>‹#›</a:t>
            </a:fld>
            <a:endParaRPr lang="tr-TR" dirty="0"/>
          </a:p>
        </p:txBody>
      </p:sp>
    </p:spTree>
    <p:extLst>
      <p:ext uri="{BB962C8B-B14F-4D97-AF65-F5344CB8AC3E}">
        <p14:creationId xmlns:p14="http://schemas.microsoft.com/office/powerpoint/2010/main" val="64329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rtl="0"/>
            <a:fld id="{0C30A9E9-57B5-43DE-9C6E-B781BCAA0B38}" type="datetime1">
              <a:rPr lang="tr-TR" smtClean="0"/>
              <a:t>17.12.2023</a:t>
            </a:fld>
            <a:endParaRPr lang="tr-TR" dirty="0"/>
          </a:p>
        </p:txBody>
      </p:sp>
      <p:sp>
        <p:nvSpPr>
          <p:cNvPr id="6" name="Footer Placeholder 5"/>
          <p:cNvSpPr>
            <a:spLocks noGrp="1"/>
          </p:cNvSpPr>
          <p:nvPr>
            <p:ph type="ftr" sz="quarter" idx="11"/>
          </p:nvPr>
        </p:nvSpPr>
        <p:spPr/>
        <p:txBody>
          <a:bodyPr/>
          <a:lstStyle/>
          <a:p>
            <a:pPr rtl="0"/>
            <a:endParaRPr lang="tr-TR" dirty="0"/>
          </a:p>
        </p:txBody>
      </p:sp>
      <p:sp>
        <p:nvSpPr>
          <p:cNvPr id="7" name="Slide Number Placeholder 6"/>
          <p:cNvSpPr>
            <a:spLocks noGrp="1"/>
          </p:cNvSpPr>
          <p:nvPr>
            <p:ph type="sldNum" sz="quarter" idx="12"/>
          </p:nvPr>
        </p:nvSpPr>
        <p:spPr/>
        <p:txBody>
          <a:bodyPr/>
          <a:lstStyle/>
          <a:p>
            <a:pPr rtl="0"/>
            <a:fld id="{4FAB73BC-B049-4115-A692-8D63A059BFB8}" type="slidenum">
              <a:rPr lang="tr-TR" smtClean="0"/>
              <a:pPr/>
              <a:t>‹#›</a:t>
            </a:fld>
            <a:endParaRPr lang="tr-TR" dirty="0"/>
          </a:p>
        </p:txBody>
      </p:sp>
    </p:spTree>
    <p:extLst>
      <p:ext uri="{BB962C8B-B14F-4D97-AF65-F5344CB8AC3E}">
        <p14:creationId xmlns:p14="http://schemas.microsoft.com/office/powerpoint/2010/main" val="348967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913795" y="2912232"/>
            <a:ext cx="5107208" cy="287896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2912232"/>
            <a:ext cx="5095357" cy="287896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rtl="0"/>
            <a:fld id="{80F3AA87-464A-4672-A271-A2914477B406}" type="datetime1">
              <a:rPr lang="tr-TR" smtClean="0"/>
              <a:t>17.12.2023</a:t>
            </a:fld>
            <a:endParaRPr lang="tr-TR" dirty="0"/>
          </a:p>
        </p:txBody>
      </p:sp>
      <p:sp>
        <p:nvSpPr>
          <p:cNvPr id="8" name="Footer Placeholder 7"/>
          <p:cNvSpPr>
            <a:spLocks noGrp="1"/>
          </p:cNvSpPr>
          <p:nvPr>
            <p:ph type="ftr" sz="quarter" idx="11"/>
          </p:nvPr>
        </p:nvSpPr>
        <p:spPr/>
        <p:txBody>
          <a:bodyPr/>
          <a:lstStyle/>
          <a:p>
            <a:pPr rtl="0"/>
            <a:endParaRPr lang="tr-TR" dirty="0"/>
          </a:p>
        </p:txBody>
      </p:sp>
      <p:sp>
        <p:nvSpPr>
          <p:cNvPr id="9" name="Slide Number Placeholder 8"/>
          <p:cNvSpPr>
            <a:spLocks noGrp="1"/>
          </p:cNvSpPr>
          <p:nvPr>
            <p:ph type="sldNum" sz="quarter" idx="12"/>
          </p:nvPr>
        </p:nvSpPr>
        <p:spPr/>
        <p:txBody>
          <a:bodyPr/>
          <a:lstStyle/>
          <a:p>
            <a:pPr rtl="0"/>
            <a:fld id="{4FAB73BC-B049-4115-A692-8D63A059BFB8}" type="slidenum">
              <a:rPr lang="tr-TR" smtClean="0"/>
              <a:pPr/>
              <a:t>‹#›</a:t>
            </a:fld>
            <a:endParaRPr lang="tr-TR" dirty="0"/>
          </a:p>
        </p:txBody>
      </p:sp>
    </p:spTree>
    <p:extLst>
      <p:ext uri="{BB962C8B-B14F-4D97-AF65-F5344CB8AC3E}">
        <p14:creationId xmlns:p14="http://schemas.microsoft.com/office/powerpoint/2010/main" val="25489801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rtl="0"/>
            <a:fld id="{10A063DC-0EA3-4957-96DE-C08ACA4DF001}" type="datetime1">
              <a:rPr lang="tr-TR" smtClean="0"/>
              <a:t>17.12.2023</a:t>
            </a:fld>
            <a:endParaRPr lang="tr-TR" dirty="0"/>
          </a:p>
        </p:txBody>
      </p:sp>
      <p:sp>
        <p:nvSpPr>
          <p:cNvPr id="4" name="Footer Placeholder 3"/>
          <p:cNvSpPr>
            <a:spLocks noGrp="1"/>
          </p:cNvSpPr>
          <p:nvPr>
            <p:ph type="ftr" sz="quarter" idx="11"/>
          </p:nvPr>
        </p:nvSpPr>
        <p:spPr/>
        <p:txBody>
          <a:bodyPr/>
          <a:lstStyle/>
          <a:p>
            <a:pPr rtl="0"/>
            <a:endParaRPr lang="tr-TR" dirty="0"/>
          </a:p>
        </p:txBody>
      </p:sp>
      <p:sp>
        <p:nvSpPr>
          <p:cNvPr id="5" name="Slide Number Placeholder 4"/>
          <p:cNvSpPr>
            <a:spLocks noGrp="1"/>
          </p:cNvSpPr>
          <p:nvPr>
            <p:ph type="sldNum" sz="quarter" idx="12"/>
          </p:nvPr>
        </p:nvSpPr>
        <p:spPr/>
        <p:txBody>
          <a:bodyPr/>
          <a:lstStyle/>
          <a:p>
            <a:pPr rtl="0"/>
            <a:fld id="{4FAB73BC-B049-4115-A692-8D63A059BFB8}" type="slidenum">
              <a:rPr lang="tr-TR" smtClean="0"/>
              <a:pPr/>
              <a:t>‹#›</a:t>
            </a:fld>
            <a:endParaRPr lang="tr-TR" dirty="0"/>
          </a:p>
        </p:txBody>
      </p:sp>
    </p:spTree>
    <p:extLst>
      <p:ext uri="{BB962C8B-B14F-4D97-AF65-F5344CB8AC3E}">
        <p14:creationId xmlns:p14="http://schemas.microsoft.com/office/powerpoint/2010/main" val="109832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A7C02071-DA3E-413E-ABBD-8C073C74AD44}" type="datetime1">
              <a:rPr lang="tr-TR" smtClean="0"/>
              <a:t>17.12.2023</a:t>
            </a:fld>
            <a:endParaRPr lang="tr-TR" dirty="0"/>
          </a:p>
        </p:txBody>
      </p:sp>
      <p:sp>
        <p:nvSpPr>
          <p:cNvPr id="3" name="Footer Placeholder 2"/>
          <p:cNvSpPr>
            <a:spLocks noGrp="1"/>
          </p:cNvSpPr>
          <p:nvPr>
            <p:ph type="ftr" sz="quarter" idx="11"/>
          </p:nvPr>
        </p:nvSpPr>
        <p:spPr/>
        <p:txBody>
          <a:bodyPr/>
          <a:lstStyle/>
          <a:p>
            <a:pPr rtl="0"/>
            <a:endParaRPr lang="tr-TR" dirty="0"/>
          </a:p>
        </p:txBody>
      </p:sp>
      <p:sp>
        <p:nvSpPr>
          <p:cNvPr id="4" name="Slide Number Placeholder 3"/>
          <p:cNvSpPr>
            <a:spLocks noGrp="1"/>
          </p:cNvSpPr>
          <p:nvPr>
            <p:ph type="sldNum" sz="quarter" idx="12"/>
          </p:nvPr>
        </p:nvSpPr>
        <p:spPr/>
        <p:txBody>
          <a:bodyPr/>
          <a:lstStyle/>
          <a:p>
            <a:pPr rtl="0"/>
            <a:fld id="{4FAB73BC-B049-4115-A692-8D63A059BFB8}" type="slidenum">
              <a:rPr lang="tr-TR" smtClean="0"/>
              <a:pPr/>
              <a:t>‹#›</a:t>
            </a:fld>
            <a:endParaRPr lang="tr-TR" dirty="0"/>
          </a:p>
        </p:txBody>
      </p:sp>
    </p:spTree>
    <p:extLst>
      <p:ext uri="{BB962C8B-B14F-4D97-AF65-F5344CB8AC3E}">
        <p14:creationId xmlns:p14="http://schemas.microsoft.com/office/powerpoint/2010/main" val="251384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tr-TR"/>
              <a:t>Asıl başlık stilini düzenlemek için tıklayın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rtl="0"/>
            <a:fld id="{80F3AA87-464A-4672-A271-A2914477B406}" type="datetime1">
              <a:rPr lang="tr-TR" smtClean="0"/>
              <a:t>17.12.2023</a:t>
            </a:fld>
            <a:endParaRPr lang="tr-TR" dirty="0"/>
          </a:p>
        </p:txBody>
      </p:sp>
      <p:sp>
        <p:nvSpPr>
          <p:cNvPr id="6" name="Footer Placeholder 5"/>
          <p:cNvSpPr>
            <a:spLocks noGrp="1"/>
          </p:cNvSpPr>
          <p:nvPr>
            <p:ph type="ftr" sz="quarter" idx="11"/>
          </p:nvPr>
        </p:nvSpPr>
        <p:spPr/>
        <p:txBody>
          <a:bodyPr/>
          <a:lstStyle/>
          <a:p>
            <a:pPr rtl="0"/>
            <a:endParaRPr lang="tr-TR" dirty="0"/>
          </a:p>
        </p:txBody>
      </p:sp>
      <p:sp>
        <p:nvSpPr>
          <p:cNvPr id="7" name="Slide Number Placeholder 6"/>
          <p:cNvSpPr>
            <a:spLocks noGrp="1"/>
          </p:cNvSpPr>
          <p:nvPr>
            <p:ph type="sldNum" sz="quarter" idx="12"/>
          </p:nvPr>
        </p:nvSpPr>
        <p:spPr/>
        <p:txBody>
          <a:bodyPr/>
          <a:lstStyle/>
          <a:p>
            <a:pPr rtl="0"/>
            <a:fld id="{4FAB73BC-B049-4115-A692-8D63A059BFB8}" type="slidenum">
              <a:rPr lang="tr-TR" smtClean="0"/>
              <a:pPr/>
              <a:t>‹#›</a:t>
            </a:fld>
            <a:endParaRPr lang="tr-TR" dirty="0"/>
          </a:p>
        </p:txBody>
      </p:sp>
    </p:spTree>
    <p:extLst>
      <p:ext uri="{BB962C8B-B14F-4D97-AF65-F5344CB8AC3E}">
        <p14:creationId xmlns:p14="http://schemas.microsoft.com/office/powerpoint/2010/main" val="9209654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rtl="0"/>
            <a:fld id="{80F3AA87-464A-4672-A271-A2914477B406}" type="datetime1">
              <a:rPr lang="tr-TR" smtClean="0"/>
              <a:t>17.12.2023</a:t>
            </a:fld>
            <a:endParaRPr lang="tr-TR" dirty="0"/>
          </a:p>
        </p:txBody>
      </p:sp>
      <p:sp>
        <p:nvSpPr>
          <p:cNvPr id="6" name="Footer Placeholder 5"/>
          <p:cNvSpPr>
            <a:spLocks noGrp="1"/>
          </p:cNvSpPr>
          <p:nvPr>
            <p:ph type="ftr" sz="quarter" idx="11"/>
          </p:nvPr>
        </p:nvSpPr>
        <p:spPr/>
        <p:txBody>
          <a:bodyPr/>
          <a:lstStyle/>
          <a:p>
            <a:pPr rtl="0"/>
            <a:endParaRPr lang="tr-TR" dirty="0"/>
          </a:p>
        </p:txBody>
      </p:sp>
      <p:sp>
        <p:nvSpPr>
          <p:cNvPr id="7" name="Slide Number Placeholder 6"/>
          <p:cNvSpPr>
            <a:spLocks noGrp="1"/>
          </p:cNvSpPr>
          <p:nvPr>
            <p:ph type="sldNum" sz="quarter" idx="12"/>
          </p:nvPr>
        </p:nvSpPr>
        <p:spPr/>
        <p:txBody>
          <a:bodyPr/>
          <a:lstStyle/>
          <a:p>
            <a:pPr rtl="0"/>
            <a:fld id="{4FAB73BC-B049-4115-A692-8D63A059BFB8}" type="slidenum">
              <a:rPr lang="tr-TR" smtClean="0"/>
              <a:pPr/>
              <a:t>‹#›</a:t>
            </a:fld>
            <a:endParaRPr lang="tr-TR" dirty="0"/>
          </a:p>
        </p:txBody>
      </p:sp>
    </p:spTree>
    <p:extLst>
      <p:ext uri="{BB962C8B-B14F-4D97-AF65-F5344CB8AC3E}">
        <p14:creationId xmlns:p14="http://schemas.microsoft.com/office/powerpoint/2010/main" val="195708485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80F3AA87-464A-4672-A271-A2914477B406}" type="datetime1">
              <a:rPr lang="tr-TR" smtClean="0"/>
              <a:t>17.12.2023</a:t>
            </a:fld>
            <a:endParaRPr lang="tr-TR"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tr-TR"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4FAB73BC-B049-4115-A692-8D63A059BFB8}" type="slidenum">
              <a:rPr lang="tr-TR" smtClean="0"/>
              <a:pPr/>
              <a:t>‹#›</a:t>
            </a:fld>
            <a:endParaRPr lang="tr-TR" dirty="0"/>
          </a:p>
        </p:txBody>
      </p:sp>
    </p:spTree>
    <p:extLst>
      <p:ext uri="{BB962C8B-B14F-4D97-AF65-F5344CB8AC3E}">
        <p14:creationId xmlns:p14="http://schemas.microsoft.com/office/powerpoint/2010/main" val="154804307"/>
      </p:ext>
    </p:extLst>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872" r:id="rId18"/>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jpeg"/><Relationship Id="rId7" Type="http://schemas.openxmlformats.org/officeDocument/2006/relationships/diagramColors" Target="../diagrams/colors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eg"/><Relationship Id="rId7" Type="http://schemas.openxmlformats.org/officeDocument/2006/relationships/diagramColors" Target="../diagrams/colors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11.jpg"/></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jpeg"/><Relationship Id="rId7" Type="http://schemas.openxmlformats.org/officeDocument/2006/relationships/diagramColors" Target="../diagrams/colors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12.jpg"/></Relationships>
</file>

<file path=ppt/slides/_rels/slide1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jpeg"/><Relationship Id="rId7" Type="http://schemas.openxmlformats.org/officeDocument/2006/relationships/diagramColors" Target="../diagrams/colors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jpeg"/><Relationship Id="rId7" Type="http://schemas.openxmlformats.org/officeDocument/2006/relationships/diagramColors" Target="../diagrams/colors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14.jpg"/></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jpeg"/><Relationship Id="rId7" Type="http://schemas.openxmlformats.org/officeDocument/2006/relationships/diagramColors" Target="../diagrams/colors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image" Target="../media/image18.jfif"/><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8" Type="http://schemas.openxmlformats.org/officeDocument/2006/relationships/image" Target="../media/image19.jfif"/><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5.jpg"/></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6.jpg"/></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Resim 4" descr="Planlar">
            <a:extLst>
              <a:ext uri="{FF2B5EF4-FFF2-40B4-BE49-F238E27FC236}">
                <a16:creationId xmlns:a16="http://schemas.microsoft.com/office/drawing/2014/main" id="{A3A2E0DA-DA21-447D-AD1F-3DB915DD05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83" r="-2" b="14914"/>
          <a:stretch/>
        </p:blipFill>
        <p:spPr>
          <a:xfrm>
            <a:off x="2877132" y="875098"/>
            <a:ext cx="6437736" cy="3091784"/>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2" name="Başlık 1">
            <a:extLst>
              <a:ext uri="{FF2B5EF4-FFF2-40B4-BE49-F238E27FC236}">
                <a16:creationId xmlns:a16="http://schemas.microsoft.com/office/drawing/2014/main" id="{7D6CA50C-1A88-4B3F-A34F-FE199F4205A2}"/>
              </a:ext>
            </a:extLst>
          </p:cNvPr>
          <p:cNvSpPr>
            <a:spLocks noGrp="1"/>
          </p:cNvSpPr>
          <p:nvPr>
            <p:ph type="ctrTitle"/>
          </p:nvPr>
        </p:nvSpPr>
        <p:spPr>
          <a:xfrm>
            <a:off x="848969" y="4048913"/>
            <a:ext cx="10494062" cy="1270535"/>
          </a:xfrm>
        </p:spPr>
        <p:txBody>
          <a:bodyPr rtlCol="0">
            <a:normAutofit/>
          </a:bodyPr>
          <a:lstStyle/>
          <a:p>
            <a:pPr rtl="0"/>
            <a:r>
              <a:rPr lang="tr-TR" sz="4000" dirty="0"/>
              <a:t>PLATİN YÖNETİM</a:t>
            </a:r>
          </a:p>
        </p:txBody>
      </p:sp>
      <p:sp>
        <p:nvSpPr>
          <p:cNvPr id="3" name="Alt Başlık 2">
            <a:extLst>
              <a:ext uri="{FF2B5EF4-FFF2-40B4-BE49-F238E27FC236}">
                <a16:creationId xmlns:a16="http://schemas.microsoft.com/office/drawing/2014/main" id="{C9CC2D51-705E-403A-AC0E-9157DC5513A8}"/>
              </a:ext>
            </a:extLst>
          </p:cNvPr>
          <p:cNvSpPr>
            <a:spLocks noGrp="1"/>
          </p:cNvSpPr>
          <p:nvPr>
            <p:ph type="subTitle" idx="1"/>
          </p:nvPr>
        </p:nvSpPr>
        <p:spPr>
          <a:xfrm>
            <a:off x="848969" y="5319449"/>
            <a:ext cx="10494062" cy="702645"/>
          </a:xfrm>
        </p:spPr>
        <p:txBody>
          <a:bodyPr rtlCol="0">
            <a:normAutofit/>
          </a:bodyPr>
          <a:lstStyle/>
          <a:p>
            <a:pPr rtl="0"/>
            <a:r>
              <a:rPr lang="tr-TR" sz="1800" b="1" dirty="0">
                <a:solidFill>
                  <a:srgbClr val="FF0000"/>
                </a:solidFill>
              </a:rPr>
              <a:t>Toplu yaşam alanlarındaki çözümsüzlüğe çözüm</a:t>
            </a:r>
          </a:p>
        </p:txBody>
      </p:sp>
      <p:cxnSp>
        <p:nvCxnSpPr>
          <p:cNvPr id="17" name="Düz Bağlayıcı 16">
            <a:extLst>
              <a:ext uri="{FF2B5EF4-FFF2-40B4-BE49-F238E27FC236}">
                <a16:creationId xmlns:a16="http://schemas.microsoft.com/office/drawing/2014/main" id="{4D22EB5B-7638-9BD1-4800-D26E8EA80547}"/>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8" name="Düz Bağlayıcı 17">
            <a:extLst>
              <a:ext uri="{FF2B5EF4-FFF2-40B4-BE49-F238E27FC236}">
                <a16:creationId xmlns:a16="http://schemas.microsoft.com/office/drawing/2014/main" id="{72A98274-69DB-2CC7-DFC6-3AA0FD66BB66}"/>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Düz Bağlayıcı 18">
            <a:extLst>
              <a:ext uri="{FF2B5EF4-FFF2-40B4-BE49-F238E27FC236}">
                <a16:creationId xmlns:a16="http://schemas.microsoft.com/office/drawing/2014/main" id="{86DDDBE4-6C42-89F2-D96F-4A8A2682FFBF}"/>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859CE1CE-9F97-65E9-724C-B7F741085C36}"/>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Düz Bağlayıcı 21">
            <a:extLst>
              <a:ext uri="{FF2B5EF4-FFF2-40B4-BE49-F238E27FC236}">
                <a16:creationId xmlns:a16="http://schemas.microsoft.com/office/drawing/2014/main" id="{ADAC7F36-3E62-683D-5AF7-DE4CA6116477}"/>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Metin kutusu 22">
            <a:extLst>
              <a:ext uri="{FF2B5EF4-FFF2-40B4-BE49-F238E27FC236}">
                <a16:creationId xmlns:a16="http://schemas.microsoft.com/office/drawing/2014/main" id="{70BDDC11-196B-F866-6DD6-2A12E0665CD8}"/>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5" name="Düz Bağlayıcı 24">
            <a:extLst>
              <a:ext uri="{FF2B5EF4-FFF2-40B4-BE49-F238E27FC236}">
                <a16:creationId xmlns:a16="http://schemas.microsoft.com/office/drawing/2014/main" id="{3801C840-54E8-77B6-1C04-6BE78899B8BE}"/>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6" name="Düz Bağlayıcı 25">
            <a:extLst>
              <a:ext uri="{FF2B5EF4-FFF2-40B4-BE49-F238E27FC236}">
                <a16:creationId xmlns:a16="http://schemas.microsoft.com/office/drawing/2014/main" id="{B097D2C2-D703-7DE1-A323-49855BA8AB5B}"/>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FA8F6213-9325-5233-B21B-7AE402F0601A}"/>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95749CB5-7DCE-EC6A-5D8C-38A1F42DBA30}"/>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30" name="Düz Bağlayıcı 29">
            <a:extLst>
              <a:ext uri="{FF2B5EF4-FFF2-40B4-BE49-F238E27FC236}">
                <a16:creationId xmlns:a16="http://schemas.microsoft.com/office/drawing/2014/main" id="{CA6A5B3F-EE67-09E1-77F3-97F0040EA634}"/>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4582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PEYZAJ VE ÇEVRE DÜZENİ</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405153183"/>
              </p:ext>
            </p:extLst>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Resim 5" descr="çayır, ağaç, gök, açık hava içeren bir resim&#10;&#10;Açıklama otomatik olarak oluşturuldu">
            <a:extLst>
              <a:ext uri="{FF2B5EF4-FFF2-40B4-BE49-F238E27FC236}">
                <a16:creationId xmlns:a16="http://schemas.microsoft.com/office/drawing/2014/main" id="{BCD42526-4862-467A-8478-9B0E8386F6CD}"/>
              </a:ext>
            </a:extLst>
          </p:cNvPr>
          <p:cNvPicPr>
            <a:picLocks noChangeAspect="1"/>
          </p:cNvPicPr>
          <p:nvPr/>
        </p:nvPicPr>
        <p:blipFill>
          <a:blip r:embed="rId9"/>
          <a:stretch>
            <a:fillRect/>
          </a:stretch>
        </p:blipFill>
        <p:spPr>
          <a:xfrm>
            <a:off x="6445645" y="2441358"/>
            <a:ext cx="4821911" cy="3062797"/>
          </a:xfrm>
          <a:prstGeom prst="rect">
            <a:avLst/>
          </a:prstGeom>
        </p:spPr>
      </p:pic>
      <p:cxnSp>
        <p:nvCxnSpPr>
          <p:cNvPr id="18" name="Düz Bağlayıcı 17">
            <a:extLst>
              <a:ext uri="{FF2B5EF4-FFF2-40B4-BE49-F238E27FC236}">
                <a16:creationId xmlns:a16="http://schemas.microsoft.com/office/drawing/2014/main" id="{D4FE591A-3F8E-4801-BAB7-7900A7C9210D}"/>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Düz Bağlayıcı 18">
            <a:extLst>
              <a:ext uri="{FF2B5EF4-FFF2-40B4-BE49-F238E27FC236}">
                <a16:creationId xmlns:a16="http://schemas.microsoft.com/office/drawing/2014/main" id="{90960B4D-BE26-4F6C-93D6-25DF54A31A44}"/>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0" name="Düz Bağlayıcı 19">
            <a:extLst>
              <a:ext uri="{FF2B5EF4-FFF2-40B4-BE49-F238E27FC236}">
                <a16:creationId xmlns:a16="http://schemas.microsoft.com/office/drawing/2014/main" id="{7569E7BF-28DE-456C-BB1F-3E214C940061}"/>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486451A6-7DD5-4D20-90A1-644325A25EB9}"/>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Düz Bağlayıcı 21">
            <a:extLst>
              <a:ext uri="{FF2B5EF4-FFF2-40B4-BE49-F238E27FC236}">
                <a16:creationId xmlns:a16="http://schemas.microsoft.com/office/drawing/2014/main" id="{7A2131E3-879A-41BF-80C0-0461A94D1FE6}"/>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Metin kutusu 22">
            <a:extLst>
              <a:ext uri="{FF2B5EF4-FFF2-40B4-BE49-F238E27FC236}">
                <a16:creationId xmlns:a16="http://schemas.microsoft.com/office/drawing/2014/main" id="{7605B110-1979-4F39-B58D-861E14949F18}"/>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4" name="Düz Bağlayıcı 23">
            <a:extLst>
              <a:ext uri="{FF2B5EF4-FFF2-40B4-BE49-F238E27FC236}">
                <a16:creationId xmlns:a16="http://schemas.microsoft.com/office/drawing/2014/main" id="{8DF2768C-470E-4AA5-A9E5-0230A6084BE1}"/>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Düz Bağlayıcı 24">
            <a:extLst>
              <a:ext uri="{FF2B5EF4-FFF2-40B4-BE49-F238E27FC236}">
                <a16:creationId xmlns:a16="http://schemas.microsoft.com/office/drawing/2014/main" id="{5288232E-8D96-41C1-A8F7-EC55C94E8D38}"/>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Düz Bağlayıcı 25">
            <a:extLst>
              <a:ext uri="{FF2B5EF4-FFF2-40B4-BE49-F238E27FC236}">
                <a16:creationId xmlns:a16="http://schemas.microsoft.com/office/drawing/2014/main" id="{DF63C342-198B-40EB-B558-B211AB6E4E48}"/>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2217B264-EE2E-4C9F-AFE8-203FE8649655}"/>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BE02EBFA-6F90-4DC3-8051-28E5AB266F24}"/>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53857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Personel yönetimi</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422657451"/>
              </p:ext>
            </p:extLst>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Resim 5">
            <a:extLst>
              <a:ext uri="{FF2B5EF4-FFF2-40B4-BE49-F238E27FC236}">
                <a16:creationId xmlns:a16="http://schemas.microsoft.com/office/drawing/2014/main" id="{FF0E1C04-7532-46FB-82F5-00B521F84E64}"/>
              </a:ext>
            </a:extLst>
          </p:cNvPr>
          <p:cNvPicPr>
            <a:picLocks noChangeAspect="1"/>
          </p:cNvPicPr>
          <p:nvPr/>
        </p:nvPicPr>
        <p:blipFill>
          <a:blip r:embed="rId9"/>
          <a:stretch>
            <a:fillRect/>
          </a:stretch>
        </p:blipFill>
        <p:spPr>
          <a:xfrm>
            <a:off x="6465531" y="2414726"/>
            <a:ext cx="4802023" cy="3071674"/>
          </a:xfrm>
          <a:prstGeom prst="rect">
            <a:avLst/>
          </a:prstGeom>
        </p:spPr>
      </p:pic>
      <p:cxnSp>
        <p:nvCxnSpPr>
          <p:cNvPr id="18" name="Düz Bağlayıcı 17">
            <a:extLst>
              <a:ext uri="{FF2B5EF4-FFF2-40B4-BE49-F238E27FC236}">
                <a16:creationId xmlns:a16="http://schemas.microsoft.com/office/drawing/2014/main" id="{E8ACEE56-9ACB-41EC-A4B3-0FDC955A82AA}"/>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Düz Bağlayıcı 18">
            <a:extLst>
              <a:ext uri="{FF2B5EF4-FFF2-40B4-BE49-F238E27FC236}">
                <a16:creationId xmlns:a16="http://schemas.microsoft.com/office/drawing/2014/main" id="{9F5F8664-E457-4671-AB4F-4EC7E3BC2399}"/>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0" name="Düz Bağlayıcı 19">
            <a:extLst>
              <a:ext uri="{FF2B5EF4-FFF2-40B4-BE49-F238E27FC236}">
                <a16:creationId xmlns:a16="http://schemas.microsoft.com/office/drawing/2014/main" id="{1F684B98-1A53-45AF-9CF4-68C58C9A0795}"/>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51412086-CE94-4960-A107-5C9BD4ED6A7D}"/>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Düz Bağlayıcı 21">
            <a:extLst>
              <a:ext uri="{FF2B5EF4-FFF2-40B4-BE49-F238E27FC236}">
                <a16:creationId xmlns:a16="http://schemas.microsoft.com/office/drawing/2014/main" id="{37E4F726-8221-4070-854F-1CE43E41D6A5}"/>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Metin kutusu 22">
            <a:extLst>
              <a:ext uri="{FF2B5EF4-FFF2-40B4-BE49-F238E27FC236}">
                <a16:creationId xmlns:a16="http://schemas.microsoft.com/office/drawing/2014/main" id="{39A8536B-3CC9-4CC9-B83D-F247AC04421F}"/>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4" name="Düz Bağlayıcı 23">
            <a:extLst>
              <a:ext uri="{FF2B5EF4-FFF2-40B4-BE49-F238E27FC236}">
                <a16:creationId xmlns:a16="http://schemas.microsoft.com/office/drawing/2014/main" id="{3B04A54D-E9AF-4B0F-AC4C-E78ADC5A6544}"/>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Düz Bağlayıcı 24">
            <a:extLst>
              <a:ext uri="{FF2B5EF4-FFF2-40B4-BE49-F238E27FC236}">
                <a16:creationId xmlns:a16="http://schemas.microsoft.com/office/drawing/2014/main" id="{D651580B-46BD-425D-B76C-F0D1918C6278}"/>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Düz Bağlayıcı 25">
            <a:extLst>
              <a:ext uri="{FF2B5EF4-FFF2-40B4-BE49-F238E27FC236}">
                <a16:creationId xmlns:a16="http://schemas.microsoft.com/office/drawing/2014/main" id="{89A3FEC5-0F16-4E39-AAD0-05D975015851}"/>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66036CDF-2B99-4EB5-897B-873DFDB8B605}"/>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AD73D7C9-ADE4-49AE-92FB-FF3693201096}"/>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60167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HUKUK MÜŞAVİRLİĞİ</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3652944056"/>
              </p:ext>
            </p:extLst>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Resim 5" descr="iç mekan, çekiç, alet içeren bir resim&#10;&#10;Açıklama otomatik olarak oluşturuldu">
            <a:extLst>
              <a:ext uri="{FF2B5EF4-FFF2-40B4-BE49-F238E27FC236}">
                <a16:creationId xmlns:a16="http://schemas.microsoft.com/office/drawing/2014/main" id="{50688E76-8469-4B46-9F21-F622B034D544}"/>
              </a:ext>
            </a:extLst>
          </p:cNvPr>
          <p:cNvPicPr>
            <a:picLocks noChangeAspect="1"/>
          </p:cNvPicPr>
          <p:nvPr/>
        </p:nvPicPr>
        <p:blipFill>
          <a:blip r:embed="rId9"/>
          <a:stretch>
            <a:fillRect/>
          </a:stretch>
        </p:blipFill>
        <p:spPr>
          <a:xfrm>
            <a:off x="6465532" y="2096064"/>
            <a:ext cx="4812673" cy="3411985"/>
          </a:xfrm>
          <a:prstGeom prst="rect">
            <a:avLst/>
          </a:prstGeom>
        </p:spPr>
      </p:pic>
      <p:cxnSp>
        <p:nvCxnSpPr>
          <p:cNvPr id="18" name="Düz Bağlayıcı 17">
            <a:extLst>
              <a:ext uri="{FF2B5EF4-FFF2-40B4-BE49-F238E27FC236}">
                <a16:creationId xmlns:a16="http://schemas.microsoft.com/office/drawing/2014/main" id="{06E8FA07-F9DD-4137-A062-0E3D3175F971}"/>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Düz Bağlayıcı 18">
            <a:extLst>
              <a:ext uri="{FF2B5EF4-FFF2-40B4-BE49-F238E27FC236}">
                <a16:creationId xmlns:a16="http://schemas.microsoft.com/office/drawing/2014/main" id="{5CBBCA0A-AF51-4C0E-811C-B22E596B8192}"/>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0" name="Düz Bağlayıcı 19">
            <a:extLst>
              <a:ext uri="{FF2B5EF4-FFF2-40B4-BE49-F238E27FC236}">
                <a16:creationId xmlns:a16="http://schemas.microsoft.com/office/drawing/2014/main" id="{03F13D3F-EBDE-4C24-B05E-B835A552F268}"/>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50B66058-F2F9-4D12-B428-DAC5804A5DB5}"/>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Düz Bağlayıcı 21">
            <a:extLst>
              <a:ext uri="{FF2B5EF4-FFF2-40B4-BE49-F238E27FC236}">
                <a16:creationId xmlns:a16="http://schemas.microsoft.com/office/drawing/2014/main" id="{62FFB354-5DAA-427D-9596-805699D3BF58}"/>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Metin kutusu 22">
            <a:extLst>
              <a:ext uri="{FF2B5EF4-FFF2-40B4-BE49-F238E27FC236}">
                <a16:creationId xmlns:a16="http://schemas.microsoft.com/office/drawing/2014/main" id="{10DA5FEA-E860-4F65-BCAF-C18CB0F03F5D}"/>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4" name="Düz Bağlayıcı 23">
            <a:extLst>
              <a:ext uri="{FF2B5EF4-FFF2-40B4-BE49-F238E27FC236}">
                <a16:creationId xmlns:a16="http://schemas.microsoft.com/office/drawing/2014/main" id="{5DDB8519-C34C-491F-B18B-43F03A61310C}"/>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Düz Bağlayıcı 24">
            <a:extLst>
              <a:ext uri="{FF2B5EF4-FFF2-40B4-BE49-F238E27FC236}">
                <a16:creationId xmlns:a16="http://schemas.microsoft.com/office/drawing/2014/main" id="{D437B275-853B-47DF-8B59-39B762139FFA}"/>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Düz Bağlayıcı 25">
            <a:extLst>
              <a:ext uri="{FF2B5EF4-FFF2-40B4-BE49-F238E27FC236}">
                <a16:creationId xmlns:a16="http://schemas.microsoft.com/office/drawing/2014/main" id="{757175EE-67E0-49D1-8B2C-7AEC61C5F022}"/>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DF64E42C-4254-4BB5-BF1C-A89E9F889940}"/>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C71203F0-3A53-4BFA-AAA7-112DD2693F62}"/>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047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ÇÖP TOPLAMA</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1568404522"/>
              </p:ext>
            </p:extLst>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Resim 5" descr="küçük resim içeren bir resim&#10;&#10;Açıklama otomatik olarak oluşturuldu">
            <a:extLst>
              <a:ext uri="{FF2B5EF4-FFF2-40B4-BE49-F238E27FC236}">
                <a16:creationId xmlns:a16="http://schemas.microsoft.com/office/drawing/2014/main" id="{E4082649-0882-4906-93B2-35C3C4CA30E0}"/>
              </a:ext>
            </a:extLst>
          </p:cNvPr>
          <p:cNvPicPr>
            <a:picLocks noChangeAspect="1"/>
          </p:cNvPicPr>
          <p:nvPr/>
        </p:nvPicPr>
        <p:blipFill>
          <a:blip r:embed="rId9"/>
          <a:stretch>
            <a:fillRect/>
          </a:stretch>
        </p:blipFill>
        <p:spPr>
          <a:xfrm>
            <a:off x="6465532" y="2379214"/>
            <a:ext cx="4802023" cy="3086865"/>
          </a:xfrm>
          <a:prstGeom prst="rect">
            <a:avLst/>
          </a:prstGeom>
        </p:spPr>
      </p:pic>
      <p:cxnSp>
        <p:nvCxnSpPr>
          <p:cNvPr id="18" name="Düz Bağlayıcı 17">
            <a:extLst>
              <a:ext uri="{FF2B5EF4-FFF2-40B4-BE49-F238E27FC236}">
                <a16:creationId xmlns:a16="http://schemas.microsoft.com/office/drawing/2014/main" id="{3DDF3314-29D3-4E0D-A0D3-C633F091D16A}"/>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Düz Bağlayıcı 18">
            <a:extLst>
              <a:ext uri="{FF2B5EF4-FFF2-40B4-BE49-F238E27FC236}">
                <a16:creationId xmlns:a16="http://schemas.microsoft.com/office/drawing/2014/main" id="{697A390D-9C32-4CBB-80AC-594D83762448}"/>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0" name="Düz Bağlayıcı 19">
            <a:extLst>
              <a:ext uri="{FF2B5EF4-FFF2-40B4-BE49-F238E27FC236}">
                <a16:creationId xmlns:a16="http://schemas.microsoft.com/office/drawing/2014/main" id="{FD27547C-6859-4F96-BA6C-1C6EA4D9E6ED}"/>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DBFEBFFF-1D6B-4FB1-858E-702DE6B14205}"/>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Düz Bağlayıcı 21">
            <a:extLst>
              <a:ext uri="{FF2B5EF4-FFF2-40B4-BE49-F238E27FC236}">
                <a16:creationId xmlns:a16="http://schemas.microsoft.com/office/drawing/2014/main" id="{9A8663FE-87B8-47A4-B6C8-2E96B4DE68BA}"/>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Metin kutusu 22">
            <a:extLst>
              <a:ext uri="{FF2B5EF4-FFF2-40B4-BE49-F238E27FC236}">
                <a16:creationId xmlns:a16="http://schemas.microsoft.com/office/drawing/2014/main" id="{096E4E9A-1672-4791-8869-D29B6121E140}"/>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4" name="Düz Bağlayıcı 23">
            <a:extLst>
              <a:ext uri="{FF2B5EF4-FFF2-40B4-BE49-F238E27FC236}">
                <a16:creationId xmlns:a16="http://schemas.microsoft.com/office/drawing/2014/main" id="{478D48EF-CF29-48DC-9293-ADBFEC25824F}"/>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Düz Bağlayıcı 24">
            <a:extLst>
              <a:ext uri="{FF2B5EF4-FFF2-40B4-BE49-F238E27FC236}">
                <a16:creationId xmlns:a16="http://schemas.microsoft.com/office/drawing/2014/main" id="{6123A46E-0047-4F40-A264-F7D8F1DB3471}"/>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Düz Bağlayıcı 25">
            <a:extLst>
              <a:ext uri="{FF2B5EF4-FFF2-40B4-BE49-F238E27FC236}">
                <a16:creationId xmlns:a16="http://schemas.microsoft.com/office/drawing/2014/main" id="{EF18C93C-466C-4A58-8A76-78CF5692E22F}"/>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2DDE8A95-8EA5-4B7D-8F4A-47CD34D86EF2}"/>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72A1D35F-25CE-450B-B95E-EC39F23933EC}"/>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11333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HAVUZ, BAKIM VE İLAÇLAMA</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3794526649"/>
              </p:ext>
            </p:extLst>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Resim 5" descr="açık hava, mavi, açık balkon içeren bir resim&#10;&#10;Açıklama otomatik olarak oluşturuldu">
            <a:extLst>
              <a:ext uri="{FF2B5EF4-FFF2-40B4-BE49-F238E27FC236}">
                <a16:creationId xmlns:a16="http://schemas.microsoft.com/office/drawing/2014/main" id="{1FEFAD5D-D190-4AF1-9EC9-742AB2C6C3CF}"/>
              </a:ext>
            </a:extLst>
          </p:cNvPr>
          <p:cNvPicPr>
            <a:picLocks noChangeAspect="1"/>
          </p:cNvPicPr>
          <p:nvPr/>
        </p:nvPicPr>
        <p:blipFill>
          <a:blip r:embed="rId9"/>
          <a:stretch>
            <a:fillRect/>
          </a:stretch>
        </p:blipFill>
        <p:spPr>
          <a:xfrm>
            <a:off x="6465532" y="2404615"/>
            <a:ext cx="4812673" cy="3132585"/>
          </a:xfrm>
          <a:prstGeom prst="rect">
            <a:avLst/>
          </a:prstGeom>
        </p:spPr>
      </p:pic>
      <p:cxnSp>
        <p:nvCxnSpPr>
          <p:cNvPr id="18" name="Düz Bağlayıcı 17">
            <a:extLst>
              <a:ext uri="{FF2B5EF4-FFF2-40B4-BE49-F238E27FC236}">
                <a16:creationId xmlns:a16="http://schemas.microsoft.com/office/drawing/2014/main" id="{C2424E3B-D48D-43DF-B613-62915F87D1C8}"/>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Düz Bağlayıcı 18">
            <a:extLst>
              <a:ext uri="{FF2B5EF4-FFF2-40B4-BE49-F238E27FC236}">
                <a16:creationId xmlns:a16="http://schemas.microsoft.com/office/drawing/2014/main" id="{C000586F-AE40-48C2-9430-1A0F917C9471}"/>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0" name="Düz Bağlayıcı 19">
            <a:extLst>
              <a:ext uri="{FF2B5EF4-FFF2-40B4-BE49-F238E27FC236}">
                <a16:creationId xmlns:a16="http://schemas.microsoft.com/office/drawing/2014/main" id="{5AD9D35E-D091-467C-8ECE-836C6B1D08B7}"/>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8F559E10-A748-42D2-B542-BCF6323FC2BD}"/>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Düz Bağlayıcı 21">
            <a:extLst>
              <a:ext uri="{FF2B5EF4-FFF2-40B4-BE49-F238E27FC236}">
                <a16:creationId xmlns:a16="http://schemas.microsoft.com/office/drawing/2014/main" id="{EDA41BCF-700B-4E74-855E-A7F6D722D234}"/>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Metin kutusu 22">
            <a:extLst>
              <a:ext uri="{FF2B5EF4-FFF2-40B4-BE49-F238E27FC236}">
                <a16:creationId xmlns:a16="http://schemas.microsoft.com/office/drawing/2014/main" id="{81DE18E4-40DE-4BDC-9C17-314B570CAA84}"/>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4" name="Düz Bağlayıcı 23">
            <a:extLst>
              <a:ext uri="{FF2B5EF4-FFF2-40B4-BE49-F238E27FC236}">
                <a16:creationId xmlns:a16="http://schemas.microsoft.com/office/drawing/2014/main" id="{81AB4326-940A-4FF6-9BBB-E86B64A98397}"/>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Düz Bağlayıcı 24">
            <a:extLst>
              <a:ext uri="{FF2B5EF4-FFF2-40B4-BE49-F238E27FC236}">
                <a16:creationId xmlns:a16="http://schemas.microsoft.com/office/drawing/2014/main" id="{41A05D06-C04F-444A-A8DC-0F69345B5880}"/>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Düz Bağlayıcı 25">
            <a:extLst>
              <a:ext uri="{FF2B5EF4-FFF2-40B4-BE49-F238E27FC236}">
                <a16:creationId xmlns:a16="http://schemas.microsoft.com/office/drawing/2014/main" id="{C8633475-4A16-4BEE-9078-AB59FB17E2E7}"/>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98904BAA-9569-4C39-AFE2-2511BB04ED74}"/>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58A85898-8E7D-4A21-894D-B4506CEED52C}"/>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8454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TEKNİK SERVİS</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1962737045"/>
              </p:ext>
            </p:extLst>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Resim 5">
            <a:extLst>
              <a:ext uri="{FF2B5EF4-FFF2-40B4-BE49-F238E27FC236}">
                <a16:creationId xmlns:a16="http://schemas.microsoft.com/office/drawing/2014/main" id="{FC7E05A9-2B71-47E7-BCEB-D316B57FBD37}"/>
              </a:ext>
            </a:extLst>
          </p:cNvPr>
          <p:cNvPicPr>
            <a:picLocks noChangeAspect="1"/>
          </p:cNvPicPr>
          <p:nvPr/>
        </p:nvPicPr>
        <p:blipFill>
          <a:blip r:embed="rId9"/>
          <a:stretch>
            <a:fillRect/>
          </a:stretch>
        </p:blipFill>
        <p:spPr>
          <a:xfrm>
            <a:off x="6514281" y="2432480"/>
            <a:ext cx="4753275" cy="3036165"/>
          </a:xfrm>
          <a:prstGeom prst="rect">
            <a:avLst/>
          </a:prstGeom>
        </p:spPr>
      </p:pic>
      <p:cxnSp>
        <p:nvCxnSpPr>
          <p:cNvPr id="18" name="Düz Bağlayıcı 17">
            <a:extLst>
              <a:ext uri="{FF2B5EF4-FFF2-40B4-BE49-F238E27FC236}">
                <a16:creationId xmlns:a16="http://schemas.microsoft.com/office/drawing/2014/main" id="{8AAE884C-0EC3-474C-A151-D99D916C9314}"/>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Düz Bağlayıcı 18">
            <a:extLst>
              <a:ext uri="{FF2B5EF4-FFF2-40B4-BE49-F238E27FC236}">
                <a16:creationId xmlns:a16="http://schemas.microsoft.com/office/drawing/2014/main" id="{3457B3AA-E13E-48AA-81B4-014B364BAF71}"/>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0" name="Düz Bağlayıcı 19">
            <a:extLst>
              <a:ext uri="{FF2B5EF4-FFF2-40B4-BE49-F238E27FC236}">
                <a16:creationId xmlns:a16="http://schemas.microsoft.com/office/drawing/2014/main" id="{180E400E-6171-44FA-9E92-1084A6FAEBDD}"/>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E6F906B8-5A80-4434-8DE8-88CC155F3006}"/>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Düz Bağlayıcı 21">
            <a:extLst>
              <a:ext uri="{FF2B5EF4-FFF2-40B4-BE49-F238E27FC236}">
                <a16:creationId xmlns:a16="http://schemas.microsoft.com/office/drawing/2014/main" id="{30E8DE6E-D1B8-47A2-928F-DB8D3F07A050}"/>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Metin kutusu 22">
            <a:extLst>
              <a:ext uri="{FF2B5EF4-FFF2-40B4-BE49-F238E27FC236}">
                <a16:creationId xmlns:a16="http://schemas.microsoft.com/office/drawing/2014/main" id="{C47A7DC7-BDDE-498E-96BF-014324DB2A29}"/>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4" name="Düz Bağlayıcı 23">
            <a:extLst>
              <a:ext uri="{FF2B5EF4-FFF2-40B4-BE49-F238E27FC236}">
                <a16:creationId xmlns:a16="http://schemas.microsoft.com/office/drawing/2014/main" id="{67E8BCA9-BAA2-40F8-AFAB-B64ECA00C194}"/>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Düz Bağlayıcı 24">
            <a:extLst>
              <a:ext uri="{FF2B5EF4-FFF2-40B4-BE49-F238E27FC236}">
                <a16:creationId xmlns:a16="http://schemas.microsoft.com/office/drawing/2014/main" id="{5BD4062D-0B51-43DF-A8A3-01954E379781}"/>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Düz Bağlayıcı 25">
            <a:extLst>
              <a:ext uri="{FF2B5EF4-FFF2-40B4-BE49-F238E27FC236}">
                <a16:creationId xmlns:a16="http://schemas.microsoft.com/office/drawing/2014/main" id="{6C87FB9E-9B18-407B-9ABB-7562F4B2B3F3}"/>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21C3C6AE-FCF1-4517-A238-F37ABF60F71A}"/>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A743FDE4-F223-44CE-954C-91AA95D67828}"/>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38088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MALİ ŞEFFAF GİDER</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2726520415"/>
              </p:ext>
            </p:extLst>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Resim 5" descr="iç mekan, kişi içeren bir resim&#10;&#10;Açıklama otomatik olarak oluşturuldu">
            <a:extLst>
              <a:ext uri="{FF2B5EF4-FFF2-40B4-BE49-F238E27FC236}">
                <a16:creationId xmlns:a16="http://schemas.microsoft.com/office/drawing/2014/main" id="{1529C33D-AD8D-43D2-876B-345DB197427E}"/>
              </a:ext>
            </a:extLst>
          </p:cNvPr>
          <p:cNvPicPr>
            <a:picLocks noChangeAspect="1"/>
          </p:cNvPicPr>
          <p:nvPr/>
        </p:nvPicPr>
        <p:blipFill>
          <a:blip r:embed="rId9"/>
          <a:stretch>
            <a:fillRect/>
          </a:stretch>
        </p:blipFill>
        <p:spPr>
          <a:xfrm>
            <a:off x="6465532" y="2379215"/>
            <a:ext cx="4802023" cy="3259585"/>
          </a:xfrm>
          <a:prstGeom prst="rect">
            <a:avLst/>
          </a:prstGeom>
        </p:spPr>
      </p:pic>
      <p:cxnSp>
        <p:nvCxnSpPr>
          <p:cNvPr id="18" name="Düz Bağlayıcı 17">
            <a:extLst>
              <a:ext uri="{FF2B5EF4-FFF2-40B4-BE49-F238E27FC236}">
                <a16:creationId xmlns:a16="http://schemas.microsoft.com/office/drawing/2014/main" id="{F054383D-60A0-488D-AA0F-52644A2EC5CC}"/>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Düz Bağlayıcı 18">
            <a:extLst>
              <a:ext uri="{FF2B5EF4-FFF2-40B4-BE49-F238E27FC236}">
                <a16:creationId xmlns:a16="http://schemas.microsoft.com/office/drawing/2014/main" id="{22FEB157-4604-4FF3-9E83-06AEFF9C6A80}"/>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0" name="Düz Bağlayıcı 19">
            <a:extLst>
              <a:ext uri="{FF2B5EF4-FFF2-40B4-BE49-F238E27FC236}">
                <a16:creationId xmlns:a16="http://schemas.microsoft.com/office/drawing/2014/main" id="{B875BB6D-125E-4190-BC87-CE96F9623F3C}"/>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E280C10B-5175-400C-97EE-39EFBCDAE26C}"/>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Düz Bağlayıcı 21">
            <a:extLst>
              <a:ext uri="{FF2B5EF4-FFF2-40B4-BE49-F238E27FC236}">
                <a16:creationId xmlns:a16="http://schemas.microsoft.com/office/drawing/2014/main" id="{3C5613DB-7479-47C1-9060-B5FBD411BEBF}"/>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Metin kutusu 22">
            <a:extLst>
              <a:ext uri="{FF2B5EF4-FFF2-40B4-BE49-F238E27FC236}">
                <a16:creationId xmlns:a16="http://schemas.microsoft.com/office/drawing/2014/main" id="{FD3DA076-4A87-4526-A81F-28F750C68BB9}"/>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4" name="Düz Bağlayıcı 23">
            <a:extLst>
              <a:ext uri="{FF2B5EF4-FFF2-40B4-BE49-F238E27FC236}">
                <a16:creationId xmlns:a16="http://schemas.microsoft.com/office/drawing/2014/main" id="{23C065AC-BC48-4229-B8D2-18422CA8C893}"/>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Düz Bağlayıcı 24">
            <a:extLst>
              <a:ext uri="{FF2B5EF4-FFF2-40B4-BE49-F238E27FC236}">
                <a16:creationId xmlns:a16="http://schemas.microsoft.com/office/drawing/2014/main" id="{18FCAF70-46BE-4102-A8CB-C88BAD9F1068}"/>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Düz Bağlayıcı 25">
            <a:extLst>
              <a:ext uri="{FF2B5EF4-FFF2-40B4-BE49-F238E27FC236}">
                <a16:creationId xmlns:a16="http://schemas.microsoft.com/office/drawing/2014/main" id="{71755775-8320-4903-A722-4F415454A09F}"/>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B610DFAC-F72B-45F7-8C5A-F0878068CDE5}"/>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F9C4A4BB-A9F2-41F6-9DE8-BE2A5BE298D1}"/>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43367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Denetim ve kontrol mekanizması</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1890855119"/>
              </p:ext>
            </p:extLst>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6" name="Düz Bağlayıcı 15">
            <a:extLst>
              <a:ext uri="{FF2B5EF4-FFF2-40B4-BE49-F238E27FC236}">
                <a16:creationId xmlns:a16="http://schemas.microsoft.com/office/drawing/2014/main" id="{862F6EB4-0AD9-461D-B21C-A2D7C1218FAB}"/>
              </a:ext>
            </a:extLst>
          </p:cNvPr>
          <p:cNvCxnSpPr>
            <a:cxnSpLocks/>
          </p:cNvCxnSpPr>
          <p:nvPr/>
        </p:nvCxnSpPr>
        <p:spPr>
          <a:xfrm>
            <a:off x="1356127" y="332118"/>
            <a:ext cx="318355" cy="361811"/>
          </a:xfrm>
          <a:prstGeom prst="line">
            <a:avLst/>
          </a:prstGeom>
        </p:spPr>
        <p:style>
          <a:lnRef idx="3">
            <a:schemeClr val="dk1"/>
          </a:lnRef>
          <a:fillRef idx="0">
            <a:schemeClr val="dk1"/>
          </a:fillRef>
          <a:effectRef idx="2">
            <a:schemeClr val="dk1"/>
          </a:effectRef>
          <a:fontRef idx="minor">
            <a:schemeClr val="tx1"/>
          </a:fontRef>
        </p:style>
      </p:cxnSp>
      <p:pic>
        <p:nvPicPr>
          <p:cNvPr id="5" name="Resim 4">
            <a:extLst>
              <a:ext uri="{FF2B5EF4-FFF2-40B4-BE49-F238E27FC236}">
                <a16:creationId xmlns:a16="http://schemas.microsoft.com/office/drawing/2014/main" id="{F79DE556-A603-412A-91B7-72118436F859}"/>
              </a:ext>
            </a:extLst>
          </p:cNvPr>
          <p:cNvPicPr>
            <a:picLocks noChangeAspect="1"/>
          </p:cNvPicPr>
          <p:nvPr/>
        </p:nvPicPr>
        <p:blipFill>
          <a:blip r:embed="rId9"/>
          <a:stretch>
            <a:fillRect/>
          </a:stretch>
        </p:blipFill>
        <p:spPr>
          <a:xfrm>
            <a:off x="6465531" y="2379214"/>
            <a:ext cx="4802023" cy="3208785"/>
          </a:xfrm>
          <a:prstGeom prst="rect">
            <a:avLst/>
          </a:prstGeom>
        </p:spPr>
      </p:pic>
      <p:cxnSp>
        <p:nvCxnSpPr>
          <p:cNvPr id="18" name="Düz Bağlayıcı 17">
            <a:extLst>
              <a:ext uri="{FF2B5EF4-FFF2-40B4-BE49-F238E27FC236}">
                <a16:creationId xmlns:a16="http://schemas.microsoft.com/office/drawing/2014/main" id="{76359D16-5B75-4DEC-BF8C-A6B61099A340}"/>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Düz Bağlayıcı 18">
            <a:extLst>
              <a:ext uri="{FF2B5EF4-FFF2-40B4-BE49-F238E27FC236}">
                <a16:creationId xmlns:a16="http://schemas.microsoft.com/office/drawing/2014/main" id="{A53649CB-D27F-4A9C-B8F7-11C930201EF4}"/>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0" name="Düz Bağlayıcı 19">
            <a:extLst>
              <a:ext uri="{FF2B5EF4-FFF2-40B4-BE49-F238E27FC236}">
                <a16:creationId xmlns:a16="http://schemas.microsoft.com/office/drawing/2014/main" id="{BEB30290-C295-405E-86B8-AFE7AD7FE8D9}"/>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74E1B108-2087-4550-96A0-C0E332C0090E}"/>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Düz Bağlayıcı 21">
            <a:extLst>
              <a:ext uri="{FF2B5EF4-FFF2-40B4-BE49-F238E27FC236}">
                <a16:creationId xmlns:a16="http://schemas.microsoft.com/office/drawing/2014/main" id="{5C1887AC-FCA4-41A4-A944-5FC7E2B4F299}"/>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Metin kutusu 22">
            <a:extLst>
              <a:ext uri="{FF2B5EF4-FFF2-40B4-BE49-F238E27FC236}">
                <a16:creationId xmlns:a16="http://schemas.microsoft.com/office/drawing/2014/main" id="{768D199D-815E-47BF-A341-3BD25BBC0764}"/>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4" name="Düz Bağlayıcı 23">
            <a:extLst>
              <a:ext uri="{FF2B5EF4-FFF2-40B4-BE49-F238E27FC236}">
                <a16:creationId xmlns:a16="http://schemas.microsoft.com/office/drawing/2014/main" id="{927818C5-5178-40A1-B923-266716FA8EC9}"/>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Düz Bağlayıcı 24">
            <a:extLst>
              <a:ext uri="{FF2B5EF4-FFF2-40B4-BE49-F238E27FC236}">
                <a16:creationId xmlns:a16="http://schemas.microsoft.com/office/drawing/2014/main" id="{217E8B4B-ECCA-4FE3-9959-AC4A70388ABC}"/>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Düz Bağlayıcı 25">
            <a:extLst>
              <a:ext uri="{FF2B5EF4-FFF2-40B4-BE49-F238E27FC236}">
                <a16:creationId xmlns:a16="http://schemas.microsoft.com/office/drawing/2014/main" id="{26B3199B-07FD-4620-8A6F-942746394D41}"/>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7C3D9FAA-8C7A-4818-82C2-4E82B48B3CEF}"/>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E6131782-090D-4174-8739-C612092DC276}"/>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11667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Yönetim yazılımı</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a:extLst>
              <a:ext uri="{FF2B5EF4-FFF2-40B4-BE49-F238E27FC236}">
                <a16:creationId xmlns:a16="http://schemas.microsoft.com/office/drawing/2014/main" id="{EB031E63-815F-48D9-987E-7243F938E2B6}"/>
              </a:ext>
            </a:extLst>
          </p:cNvPr>
          <p:cNvPicPr>
            <a:picLocks noChangeAspect="1"/>
          </p:cNvPicPr>
          <p:nvPr/>
        </p:nvPicPr>
        <p:blipFill>
          <a:blip r:embed="rId8"/>
          <a:stretch>
            <a:fillRect/>
          </a:stretch>
        </p:blipFill>
        <p:spPr>
          <a:xfrm>
            <a:off x="6465532" y="2379214"/>
            <a:ext cx="4812673" cy="3279906"/>
          </a:xfrm>
          <a:prstGeom prst="rect">
            <a:avLst/>
          </a:prstGeom>
        </p:spPr>
      </p:pic>
      <p:cxnSp>
        <p:nvCxnSpPr>
          <p:cNvPr id="6" name="Düz Bağlayıcı 5">
            <a:extLst>
              <a:ext uri="{FF2B5EF4-FFF2-40B4-BE49-F238E27FC236}">
                <a16:creationId xmlns:a16="http://schemas.microsoft.com/office/drawing/2014/main" id="{C5A3F911-AEAF-496B-94E2-74D214B52A13}"/>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7" name="Düz Bağlayıcı 6">
            <a:extLst>
              <a:ext uri="{FF2B5EF4-FFF2-40B4-BE49-F238E27FC236}">
                <a16:creationId xmlns:a16="http://schemas.microsoft.com/office/drawing/2014/main" id="{866BC16A-C047-4C6A-B117-0D332DA730AF}"/>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8" name="Düz Bağlayıcı 7">
            <a:extLst>
              <a:ext uri="{FF2B5EF4-FFF2-40B4-BE49-F238E27FC236}">
                <a16:creationId xmlns:a16="http://schemas.microsoft.com/office/drawing/2014/main" id="{6AD8336B-E7B7-4809-AD33-FA5BA11A7181}"/>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9" name="Düz Bağlayıcı 8">
            <a:extLst>
              <a:ext uri="{FF2B5EF4-FFF2-40B4-BE49-F238E27FC236}">
                <a16:creationId xmlns:a16="http://schemas.microsoft.com/office/drawing/2014/main" id="{ED7716E3-8AE2-4498-8477-15D0E85592D3}"/>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0" name="Düz Bağlayıcı 9">
            <a:extLst>
              <a:ext uri="{FF2B5EF4-FFF2-40B4-BE49-F238E27FC236}">
                <a16:creationId xmlns:a16="http://schemas.microsoft.com/office/drawing/2014/main" id="{00AAA5C4-55D9-4932-A7CD-D0B440B2C672}"/>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1" name="Metin kutusu 10">
            <a:extLst>
              <a:ext uri="{FF2B5EF4-FFF2-40B4-BE49-F238E27FC236}">
                <a16:creationId xmlns:a16="http://schemas.microsoft.com/office/drawing/2014/main" id="{3CE0993E-204B-4122-A0F1-97A0F3FB0FE2}"/>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12" name="Düz Bağlayıcı 11">
            <a:extLst>
              <a:ext uri="{FF2B5EF4-FFF2-40B4-BE49-F238E27FC236}">
                <a16:creationId xmlns:a16="http://schemas.microsoft.com/office/drawing/2014/main" id="{B4D27428-62B7-45AA-BA74-3980F37F61FB}"/>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3" name="Düz Bağlayıcı 12">
            <a:extLst>
              <a:ext uri="{FF2B5EF4-FFF2-40B4-BE49-F238E27FC236}">
                <a16:creationId xmlns:a16="http://schemas.microsoft.com/office/drawing/2014/main" id="{DF16D495-8E6F-4443-82AF-DDA22E13A893}"/>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Düz Bağlayıcı 13">
            <a:extLst>
              <a:ext uri="{FF2B5EF4-FFF2-40B4-BE49-F238E27FC236}">
                <a16:creationId xmlns:a16="http://schemas.microsoft.com/office/drawing/2014/main" id="{57CBB686-1762-41C7-8E98-AD5DA863EDD8}"/>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5" name="Düz Bağlayıcı 14">
            <a:extLst>
              <a:ext uri="{FF2B5EF4-FFF2-40B4-BE49-F238E27FC236}">
                <a16:creationId xmlns:a16="http://schemas.microsoft.com/office/drawing/2014/main" id="{63863A21-222A-4CCD-8351-087704B5317E}"/>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6" name="Düz Bağlayıcı 15">
            <a:extLst>
              <a:ext uri="{FF2B5EF4-FFF2-40B4-BE49-F238E27FC236}">
                <a16:creationId xmlns:a16="http://schemas.microsoft.com/office/drawing/2014/main" id="{ACADDAF9-7775-4A39-9428-C4BC9BB08304}"/>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60851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Çilingir servisi</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3069569703"/>
              </p:ext>
            </p:extLst>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6" name="Düz Bağlayıcı 15">
            <a:extLst>
              <a:ext uri="{FF2B5EF4-FFF2-40B4-BE49-F238E27FC236}">
                <a16:creationId xmlns:a16="http://schemas.microsoft.com/office/drawing/2014/main" id="{862F6EB4-0AD9-461D-B21C-A2D7C1218FAB}"/>
              </a:ext>
            </a:extLst>
          </p:cNvPr>
          <p:cNvCxnSpPr>
            <a:cxnSpLocks/>
          </p:cNvCxnSpPr>
          <p:nvPr/>
        </p:nvCxnSpPr>
        <p:spPr>
          <a:xfrm>
            <a:off x="1356127" y="332118"/>
            <a:ext cx="318355" cy="361811"/>
          </a:xfrm>
          <a:prstGeom prst="line">
            <a:avLst/>
          </a:prstGeom>
        </p:spPr>
        <p:style>
          <a:lnRef idx="3">
            <a:schemeClr val="dk1"/>
          </a:lnRef>
          <a:fillRef idx="0">
            <a:schemeClr val="dk1"/>
          </a:fillRef>
          <a:effectRef idx="2">
            <a:schemeClr val="dk1"/>
          </a:effectRef>
          <a:fontRef idx="minor">
            <a:schemeClr val="tx1"/>
          </a:fontRef>
        </p:style>
      </p:cxnSp>
      <p:cxnSp>
        <p:nvCxnSpPr>
          <p:cNvPr id="18" name="Düz Bağlayıcı 17">
            <a:extLst>
              <a:ext uri="{FF2B5EF4-FFF2-40B4-BE49-F238E27FC236}">
                <a16:creationId xmlns:a16="http://schemas.microsoft.com/office/drawing/2014/main" id="{76359D16-5B75-4DEC-BF8C-A6B61099A340}"/>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Düz Bağlayıcı 18">
            <a:extLst>
              <a:ext uri="{FF2B5EF4-FFF2-40B4-BE49-F238E27FC236}">
                <a16:creationId xmlns:a16="http://schemas.microsoft.com/office/drawing/2014/main" id="{A53649CB-D27F-4A9C-B8F7-11C930201EF4}"/>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0" name="Düz Bağlayıcı 19">
            <a:extLst>
              <a:ext uri="{FF2B5EF4-FFF2-40B4-BE49-F238E27FC236}">
                <a16:creationId xmlns:a16="http://schemas.microsoft.com/office/drawing/2014/main" id="{BEB30290-C295-405E-86B8-AFE7AD7FE8D9}"/>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74E1B108-2087-4550-96A0-C0E332C0090E}"/>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Düz Bağlayıcı 21">
            <a:extLst>
              <a:ext uri="{FF2B5EF4-FFF2-40B4-BE49-F238E27FC236}">
                <a16:creationId xmlns:a16="http://schemas.microsoft.com/office/drawing/2014/main" id="{5C1887AC-FCA4-41A4-A944-5FC7E2B4F299}"/>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Metin kutusu 22">
            <a:extLst>
              <a:ext uri="{FF2B5EF4-FFF2-40B4-BE49-F238E27FC236}">
                <a16:creationId xmlns:a16="http://schemas.microsoft.com/office/drawing/2014/main" id="{768D199D-815E-47BF-A341-3BD25BBC0764}"/>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4" name="Düz Bağlayıcı 23">
            <a:extLst>
              <a:ext uri="{FF2B5EF4-FFF2-40B4-BE49-F238E27FC236}">
                <a16:creationId xmlns:a16="http://schemas.microsoft.com/office/drawing/2014/main" id="{927818C5-5178-40A1-B923-266716FA8EC9}"/>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Düz Bağlayıcı 24">
            <a:extLst>
              <a:ext uri="{FF2B5EF4-FFF2-40B4-BE49-F238E27FC236}">
                <a16:creationId xmlns:a16="http://schemas.microsoft.com/office/drawing/2014/main" id="{217E8B4B-ECCA-4FE3-9959-AC4A70388ABC}"/>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Düz Bağlayıcı 25">
            <a:extLst>
              <a:ext uri="{FF2B5EF4-FFF2-40B4-BE49-F238E27FC236}">
                <a16:creationId xmlns:a16="http://schemas.microsoft.com/office/drawing/2014/main" id="{26B3199B-07FD-4620-8A6F-942746394D41}"/>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7C3D9FAA-8C7A-4818-82C2-4E82B48B3CEF}"/>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E6131782-090D-4174-8739-C612092DC276}"/>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5" name="Resim 4" descr="metin, oyuncak içeren bir resim&#10;&#10;Açıklama otomatik olarak oluşturuldu">
            <a:extLst>
              <a:ext uri="{FF2B5EF4-FFF2-40B4-BE49-F238E27FC236}">
                <a16:creationId xmlns:a16="http://schemas.microsoft.com/office/drawing/2014/main" id="{127C3169-2BB8-4A98-B825-8E0EB5706A8D}"/>
              </a:ext>
            </a:extLst>
          </p:cNvPr>
          <p:cNvPicPr>
            <a:picLocks noChangeAspect="1"/>
          </p:cNvPicPr>
          <p:nvPr/>
        </p:nvPicPr>
        <p:blipFill>
          <a:blip r:embed="rId8"/>
          <a:stretch>
            <a:fillRect/>
          </a:stretch>
        </p:blipFill>
        <p:spPr>
          <a:xfrm>
            <a:off x="6465531" y="2423604"/>
            <a:ext cx="4812674" cy="3160450"/>
          </a:xfrm>
          <a:prstGeom prst="rect">
            <a:avLst/>
          </a:prstGeom>
        </p:spPr>
      </p:pic>
    </p:spTree>
    <p:extLst>
      <p:ext uri="{BB962C8B-B14F-4D97-AF65-F5344CB8AC3E}">
        <p14:creationId xmlns:p14="http://schemas.microsoft.com/office/powerpoint/2010/main" val="92809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ext uri="{BEBA8EAE-BF5A-486C-A8C5-ECC9F3942E4B}">
                <a14:imgProps xmlns:a14="http://schemas.microsoft.com/office/drawing/2010/main">
                  <a14:imgLayer r:embed="rId4">
                    <a14:imgEffect>
                      <a14:artisticGlowEdges/>
                    </a14:imgEffect>
                  </a14:imgLayer>
                </a14:imgProps>
              </a:ext>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CF20E9-1E0C-4E9D-90C6-EB4FE51EF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9272" y="0"/>
            <a:ext cx="8833456"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1D40F50-E769-475B-A08E-64F0CBD2A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92582"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667982-0304-46C8-A3D6-4545BBC2DE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0177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723653901"/>
              </p:ext>
            </p:extLst>
          </p:nvPr>
        </p:nvGraphicFramePr>
        <p:xfrm>
          <a:off x="2118987" y="2096064"/>
          <a:ext cx="7954027" cy="36951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2" name="Düz Bağlayıcı 1">
            <a:extLst>
              <a:ext uri="{FF2B5EF4-FFF2-40B4-BE49-F238E27FC236}">
                <a16:creationId xmlns:a16="http://schemas.microsoft.com/office/drawing/2014/main" id="{581AC7A5-5C8A-F491-5093-0878CCA6D88C}"/>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3" name="Düz Bağlayıcı 2">
            <a:extLst>
              <a:ext uri="{FF2B5EF4-FFF2-40B4-BE49-F238E27FC236}">
                <a16:creationId xmlns:a16="http://schemas.microsoft.com/office/drawing/2014/main" id="{4035FBF0-BA9D-C9E3-E88E-78D8608FF787}"/>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5" name="Düz Bağlayıcı 4">
            <a:extLst>
              <a:ext uri="{FF2B5EF4-FFF2-40B4-BE49-F238E27FC236}">
                <a16:creationId xmlns:a16="http://schemas.microsoft.com/office/drawing/2014/main" id="{1BF3C191-BA5D-CF85-F3CB-DE49666BD1FF}"/>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6" name="Düz Bağlayıcı 5">
            <a:extLst>
              <a:ext uri="{FF2B5EF4-FFF2-40B4-BE49-F238E27FC236}">
                <a16:creationId xmlns:a16="http://schemas.microsoft.com/office/drawing/2014/main" id="{D7519FDF-727B-B95E-2BB9-E74BA9934F9B}"/>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7" name="Düz Bağlayıcı 6">
            <a:extLst>
              <a:ext uri="{FF2B5EF4-FFF2-40B4-BE49-F238E27FC236}">
                <a16:creationId xmlns:a16="http://schemas.microsoft.com/office/drawing/2014/main" id="{89B4E68E-13F8-74F3-A15A-D0AD909FC8A2}"/>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8" name="Metin kutusu 7">
            <a:extLst>
              <a:ext uri="{FF2B5EF4-FFF2-40B4-BE49-F238E27FC236}">
                <a16:creationId xmlns:a16="http://schemas.microsoft.com/office/drawing/2014/main" id="{9A41CC49-91EC-3301-4C07-82049B17C3B9}"/>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9" name="Düz Bağlayıcı 8">
            <a:extLst>
              <a:ext uri="{FF2B5EF4-FFF2-40B4-BE49-F238E27FC236}">
                <a16:creationId xmlns:a16="http://schemas.microsoft.com/office/drawing/2014/main" id="{1062AF7F-7DF6-0D53-123C-8C150EF2ABB7}"/>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1" name="Düz Bağlayıcı 10">
            <a:extLst>
              <a:ext uri="{FF2B5EF4-FFF2-40B4-BE49-F238E27FC236}">
                <a16:creationId xmlns:a16="http://schemas.microsoft.com/office/drawing/2014/main" id="{D405B5E5-2DEB-EAE0-8491-9B428909BA41}"/>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3" name="Düz Bağlayıcı 12">
            <a:extLst>
              <a:ext uri="{FF2B5EF4-FFF2-40B4-BE49-F238E27FC236}">
                <a16:creationId xmlns:a16="http://schemas.microsoft.com/office/drawing/2014/main" id="{E3061301-CB48-BC3B-BF4C-FAE9C695ADFD}"/>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5" name="Düz Bağlayıcı 14">
            <a:extLst>
              <a:ext uri="{FF2B5EF4-FFF2-40B4-BE49-F238E27FC236}">
                <a16:creationId xmlns:a16="http://schemas.microsoft.com/office/drawing/2014/main" id="{4EA2C1B7-6D52-2410-CCE1-5F7B8BDE054E}"/>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6" name="Düz Bağlayıcı 15">
            <a:extLst>
              <a:ext uri="{FF2B5EF4-FFF2-40B4-BE49-F238E27FC236}">
                <a16:creationId xmlns:a16="http://schemas.microsoft.com/office/drawing/2014/main" id="{D24E374B-5638-7BD4-08D5-680A11D128D6}"/>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19102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İlaçlamalı haşere temizliği</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2473221014"/>
              </p:ext>
            </p:extLst>
          </p:nvPr>
        </p:nvGraphicFramePr>
        <p:xfrm>
          <a:off x="946765" y="2156261"/>
          <a:ext cx="5016860" cy="3695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8" name="Düz Bağlayıcı 17">
            <a:extLst>
              <a:ext uri="{FF2B5EF4-FFF2-40B4-BE49-F238E27FC236}">
                <a16:creationId xmlns:a16="http://schemas.microsoft.com/office/drawing/2014/main" id="{76359D16-5B75-4DEC-BF8C-A6B61099A340}"/>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Düz Bağlayıcı 18">
            <a:extLst>
              <a:ext uri="{FF2B5EF4-FFF2-40B4-BE49-F238E27FC236}">
                <a16:creationId xmlns:a16="http://schemas.microsoft.com/office/drawing/2014/main" id="{A53649CB-D27F-4A9C-B8F7-11C930201EF4}"/>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0" name="Düz Bağlayıcı 19">
            <a:extLst>
              <a:ext uri="{FF2B5EF4-FFF2-40B4-BE49-F238E27FC236}">
                <a16:creationId xmlns:a16="http://schemas.microsoft.com/office/drawing/2014/main" id="{BEB30290-C295-405E-86B8-AFE7AD7FE8D9}"/>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74E1B108-2087-4550-96A0-C0E332C0090E}"/>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Düz Bağlayıcı 21">
            <a:extLst>
              <a:ext uri="{FF2B5EF4-FFF2-40B4-BE49-F238E27FC236}">
                <a16:creationId xmlns:a16="http://schemas.microsoft.com/office/drawing/2014/main" id="{5C1887AC-FCA4-41A4-A944-5FC7E2B4F299}"/>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Metin kutusu 22">
            <a:extLst>
              <a:ext uri="{FF2B5EF4-FFF2-40B4-BE49-F238E27FC236}">
                <a16:creationId xmlns:a16="http://schemas.microsoft.com/office/drawing/2014/main" id="{768D199D-815E-47BF-A341-3BD25BBC0764}"/>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4" name="Düz Bağlayıcı 23">
            <a:extLst>
              <a:ext uri="{FF2B5EF4-FFF2-40B4-BE49-F238E27FC236}">
                <a16:creationId xmlns:a16="http://schemas.microsoft.com/office/drawing/2014/main" id="{927818C5-5178-40A1-B923-266716FA8EC9}"/>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Düz Bağlayıcı 24">
            <a:extLst>
              <a:ext uri="{FF2B5EF4-FFF2-40B4-BE49-F238E27FC236}">
                <a16:creationId xmlns:a16="http://schemas.microsoft.com/office/drawing/2014/main" id="{217E8B4B-ECCA-4FE3-9959-AC4A70388ABC}"/>
              </a:ext>
            </a:extLst>
          </p:cNvPr>
          <p:cNvCxnSpPr>
            <a:cxnSpLocks/>
          </p:cNvCxnSpPr>
          <p:nvPr/>
        </p:nvCxnSpPr>
        <p:spPr>
          <a:xfrm>
            <a:off x="672087" y="1058236"/>
            <a:ext cx="81148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Düz Bağlayıcı 25">
            <a:extLst>
              <a:ext uri="{FF2B5EF4-FFF2-40B4-BE49-F238E27FC236}">
                <a16:creationId xmlns:a16="http://schemas.microsoft.com/office/drawing/2014/main" id="{26B3199B-07FD-4620-8A6F-942746394D41}"/>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7C3D9FAA-8C7A-4818-82C2-4E82B48B3CEF}"/>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E6131782-090D-4174-8739-C612092DC276}"/>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8" name="Resim 7">
            <a:extLst>
              <a:ext uri="{FF2B5EF4-FFF2-40B4-BE49-F238E27FC236}">
                <a16:creationId xmlns:a16="http://schemas.microsoft.com/office/drawing/2014/main" id="{21095B1E-4CE0-4DB1-A7F3-271E6965939F}"/>
              </a:ext>
            </a:extLst>
          </p:cNvPr>
          <p:cNvPicPr>
            <a:picLocks noChangeAspect="1"/>
          </p:cNvPicPr>
          <p:nvPr/>
        </p:nvPicPr>
        <p:blipFill>
          <a:blip r:embed="rId8"/>
          <a:stretch>
            <a:fillRect/>
          </a:stretch>
        </p:blipFill>
        <p:spPr>
          <a:xfrm>
            <a:off x="6512507" y="2494626"/>
            <a:ext cx="4732728" cy="3071674"/>
          </a:xfrm>
          <a:prstGeom prst="rect">
            <a:avLst/>
          </a:prstGeom>
        </p:spPr>
      </p:pic>
    </p:spTree>
    <p:extLst>
      <p:ext uri="{BB962C8B-B14F-4D97-AF65-F5344CB8AC3E}">
        <p14:creationId xmlns:p14="http://schemas.microsoft.com/office/powerpoint/2010/main" val="992855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Ortak alan sigortası</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2733962922"/>
              </p:ext>
            </p:extLst>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Düz Bağlayıcı 5">
            <a:extLst>
              <a:ext uri="{FF2B5EF4-FFF2-40B4-BE49-F238E27FC236}">
                <a16:creationId xmlns:a16="http://schemas.microsoft.com/office/drawing/2014/main" id="{C5A3F911-AEAF-496B-94E2-74D214B52A13}"/>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7" name="Düz Bağlayıcı 6">
            <a:extLst>
              <a:ext uri="{FF2B5EF4-FFF2-40B4-BE49-F238E27FC236}">
                <a16:creationId xmlns:a16="http://schemas.microsoft.com/office/drawing/2014/main" id="{866BC16A-C047-4C6A-B117-0D332DA730AF}"/>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8" name="Düz Bağlayıcı 7">
            <a:extLst>
              <a:ext uri="{FF2B5EF4-FFF2-40B4-BE49-F238E27FC236}">
                <a16:creationId xmlns:a16="http://schemas.microsoft.com/office/drawing/2014/main" id="{6AD8336B-E7B7-4809-AD33-FA5BA11A7181}"/>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9" name="Düz Bağlayıcı 8">
            <a:extLst>
              <a:ext uri="{FF2B5EF4-FFF2-40B4-BE49-F238E27FC236}">
                <a16:creationId xmlns:a16="http://schemas.microsoft.com/office/drawing/2014/main" id="{ED7716E3-8AE2-4498-8477-15D0E85592D3}"/>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0" name="Düz Bağlayıcı 9">
            <a:extLst>
              <a:ext uri="{FF2B5EF4-FFF2-40B4-BE49-F238E27FC236}">
                <a16:creationId xmlns:a16="http://schemas.microsoft.com/office/drawing/2014/main" id="{00AAA5C4-55D9-4932-A7CD-D0B440B2C672}"/>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1" name="Metin kutusu 10">
            <a:extLst>
              <a:ext uri="{FF2B5EF4-FFF2-40B4-BE49-F238E27FC236}">
                <a16:creationId xmlns:a16="http://schemas.microsoft.com/office/drawing/2014/main" id="{3CE0993E-204B-4122-A0F1-97A0F3FB0FE2}"/>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12" name="Düz Bağlayıcı 11">
            <a:extLst>
              <a:ext uri="{FF2B5EF4-FFF2-40B4-BE49-F238E27FC236}">
                <a16:creationId xmlns:a16="http://schemas.microsoft.com/office/drawing/2014/main" id="{B4D27428-62B7-45AA-BA74-3980F37F61FB}"/>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3" name="Düz Bağlayıcı 12">
            <a:extLst>
              <a:ext uri="{FF2B5EF4-FFF2-40B4-BE49-F238E27FC236}">
                <a16:creationId xmlns:a16="http://schemas.microsoft.com/office/drawing/2014/main" id="{DF16D495-8E6F-4443-82AF-DDA22E13A893}"/>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Düz Bağlayıcı 13">
            <a:extLst>
              <a:ext uri="{FF2B5EF4-FFF2-40B4-BE49-F238E27FC236}">
                <a16:creationId xmlns:a16="http://schemas.microsoft.com/office/drawing/2014/main" id="{57CBB686-1762-41C7-8E98-AD5DA863EDD8}"/>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5" name="Düz Bağlayıcı 14">
            <a:extLst>
              <a:ext uri="{FF2B5EF4-FFF2-40B4-BE49-F238E27FC236}">
                <a16:creationId xmlns:a16="http://schemas.microsoft.com/office/drawing/2014/main" id="{63863A21-222A-4CCD-8351-087704B5317E}"/>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6" name="Düz Bağlayıcı 15">
            <a:extLst>
              <a:ext uri="{FF2B5EF4-FFF2-40B4-BE49-F238E27FC236}">
                <a16:creationId xmlns:a16="http://schemas.microsoft.com/office/drawing/2014/main" id="{ACADDAF9-7775-4A39-9428-C4BC9BB08304}"/>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17" name="Resim 16" descr="metin içeren bir resim&#10;&#10;Açıklama otomatik olarak oluşturuldu">
            <a:extLst>
              <a:ext uri="{FF2B5EF4-FFF2-40B4-BE49-F238E27FC236}">
                <a16:creationId xmlns:a16="http://schemas.microsoft.com/office/drawing/2014/main" id="{1FCA4532-F896-4EDE-9294-449BDCE2642E}"/>
              </a:ext>
            </a:extLst>
          </p:cNvPr>
          <p:cNvPicPr>
            <a:picLocks noChangeAspect="1"/>
          </p:cNvPicPr>
          <p:nvPr/>
        </p:nvPicPr>
        <p:blipFill>
          <a:blip r:embed="rId8"/>
          <a:stretch>
            <a:fillRect/>
          </a:stretch>
        </p:blipFill>
        <p:spPr>
          <a:xfrm>
            <a:off x="6465531" y="2396772"/>
            <a:ext cx="4812673" cy="3394428"/>
          </a:xfrm>
          <a:prstGeom prst="rect">
            <a:avLst/>
          </a:prstGeom>
        </p:spPr>
      </p:pic>
    </p:spTree>
    <p:extLst>
      <p:ext uri="{BB962C8B-B14F-4D97-AF65-F5344CB8AC3E}">
        <p14:creationId xmlns:p14="http://schemas.microsoft.com/office/powerpoint/2010/main" val="650903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Anlaşmalı kurumlar</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2767264337"/>
              </p:ext>
            </p:extLst>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6" name="Düz Bağlayıcı 15">
            <a:extLst>
              <a:ext uri="{FF2B5EF4-FFF2-40B4-BE49-F238E27FC236}">
                <a16:creationId xmlns:a16="http://schemas.microsoft.com/office/drawing/2014/main" id="{862F6EB4-0AD9-461D-B21C-A2D7C1218FAB}"/>
              </a:ext>
            </a:extLst>
          </p:cNvPr>
          <p:cNvCxnSpPr>
            <a:cxnSpLocks/>
          </p:cNvCxnSpPr>
          <p:nvPr/>
        </p:nvCxnSpPr>
        <p:spPr>
          <a:xfrm>
            <a:off x="1356127" y="332118"/>
            <a:ext cx="318355" cy="361811"/>
          </a:xfrm>
          <a:prstGeom prst="line">
            <a:avLst/>
          </a:prstGeom>
        </p:spPr>
        <p:style>
          <a:lnRef idx="3">
            <a:schemeClr val="dk1"/>
          </a:lnRef>
          <a:fillRef idx="0">
            <a:schemeClr val="dk1"/>
          </a:fillRef>
          <a:effectRef idx="2">
            <a:schemeClr val="dk1"/>
          </a:effectRef>
          <a:fontRef idx="minor">
            <a:schemeClr val="tx1"/>
          </a:fontRef>
        </p:style>
      </p:cxnSp>
      <p:cxnSp>
        <p:nvCxnSpPr>
          <p:cNvPr id="18" name="Düz Bağlayıcı 17">
            <a:extLst>
              <a:ext uri="{FF2B5EF4-FFF2-40B4-BE49-F238E27FC236}">
                <a16:creationId xmlns:a16="http://schemas.microsoft.com/office/drawing/2014/main" id="{76359D16-5B75-4DEC-BF8C-A6B61099A340}"/>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Düz Bağlayıcı 18">
            <a:extLst>
              <a:ext uri="{FF2B5EF4-FFF2-40B4-BE49-F238E27FC236}">
                <a16:creationId xmlns:a16="http://schemas.microsoft.com/office/drawing/2014/main" id="{A53649CB-D27F-4A9C-B8F7-11C930201EF4}"/>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0" name="Düz Bağlayıcı 19">
            <a:extLst>
              <a:ext uri="{FF2B5EF4-FFF2-40B4-BE49-F238E27FC236}">
                <a16:creationId xmlns:a16="http://schemas.microsoft.com/office/drawing/2014/main" id="{BEB30290-C295-405E-86B8-AFE7AD7FE8D9}"/>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74E1B108-2087-4550-96A0-C0E332C0090E}"/>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Düz Bağlayıcı 21">
            <a:extLst>
              <a:ext uri="{FF2B5EF4-FFF2-40B4-BE49-F238E27FC236}">
                <a16:creationId xmlns:a16="http://schemas.microsoft.com/office/drawing/2014/main" id="{5C1887AC-FCA4-41A4-A944-5FC7E2B4F299}"/>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Metin kutusu 22">
            <a:extLst>
              <a:ext uri="{FF2B5EF4-FFF2-40B4-BE49-F238E27FC236}">
                <a16:creationId xmlns:a16="http://schemas.microsoft.com/office/drawing/2014/main" id="{768D199D-815E-47BF-A341-3BD25BBC0764}"/>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4" name="Düz Bağlayıcı 23">
            <a:extLst>
              <a:ext uri="{FF2B5EF4-FFF2-40B4-BE49-F238E27FC236}">
                <a16:creationId xmlns:a16="http://schemas.microsoft.com/office/drawing/2014/main" id="{927818C5-5178-40A1-B923-266716FA8EC9}"/>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Düz Bağlayıcı 24">
            <a:extLst>
              <a:ext uri="{FF2B5EF4-FFF2-40B4-BE49-F238E27FC236}">
                <a16:creationId xmlns:a16="http://schemas.microsoft.com/office/drawing/2014/main" id="{217E8B4B-ECCA-4FE3-9959-AC4A70388ABC}"/>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Düz Bağlayıcı 25">
            <a:extLst>
              <a:ext uri="{FF2B5EF4-FFF2-40B4-BE49-F238E27FC236}">
                <a16:creationId xmlns:a16="http://schemas.microsoft.com/office/drawing/2014/main" id="{26B3199B-07FD-4620-8A6F-942746394D41}"/>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7C3D9FAA-8C7A-4818-82C2-4E82B48B3CEF}"/>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E6131782-090D-4174-8739-C612092DC276}"/>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6" name="Resim 5" descr="bandaj içeren bir resim&#10;&#10;Açıklama otomatik olarak oluşturuldu">
            <a:extLst>
              <a:ext uri="{FF2B5EF4-FFF2-40B4-BE49-F238E27FC236}">
                <a16:creationId xmlns:a16="http://schemas.microsoft.com/office/drawing/2014/main" id="{689ECBAE-D69A-4182-8510-2FA22BD4EC4B}"/>
              </a:ext>
            </a:extLst>
          </p:cNvPr>
          <p:cNvPicPr>
            <a:picLocks noChangeAspect="1"/>
          </p:cNvPicPr>
          <p:nvPr/>
        </p:nvPicPr>
        <p:blipFill>
          <a:blip r:embed="rId8"/>
          <a:stretch>
            <a:fillRect/>
          </a:stretch>
        </p:blipFill>
        <p:spPr>
          <a:xfrm>
            <a:off x="6465531" y="2442042"/>
            <a:ext cx="4738088" cy="3044358"/>
          </a:xfrm>
          <a:prstGeom prst="rect">
            <a:avLst/>
          </a:prstGeom>
        </p:spPr>
      </p:pic>
    </p:spTree>
    <p:extLst>
      <p:ext uri="{BB962C8B-B14F-4D97-AF65-F5344CB8AC3E}">
        <p14:creationId xmlns:p14="http://schemas.microsoft.com/office/powerpoint/2010/main" val="895091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YEŞİL BİNA</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2667103174"/>
              </p:ext>
            </p:extLst>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6" name="Düz Bağlayıcı 15">
            <a:extLst>
              <a:ext uri="{FF2B5EF4-FFF2-40B4-BE49-F238E27FC236}">
                <a16:creationId xmlns:a16="http://schemas.microsoft.com/office/drawing/2014/main" id="{862F6EB4-0AD9-461D-B21C-A2D7C1218FAB}"/>
              </a:ext>
            </a:extLst>
          </p:cNvPr>
          <p:cNvCxnSpPr>
            <a:cxnSpLocks/>
          </p:cNvCxnSpPr>
          <p:nvPr/>
        </p:nvCxnSpPr>
        <p:spPr>
          <a:xfrm>
            <a:off x="1356127" y="332118"/>
            <a:ext cx="318355" cy="361811"/>
          </a:xfrm>
          <a:prstGeom prst="line">
            <a:avLst/>
          </a:prstGeom>
        </p:spPr>
        <p:style>
          <a:lnRef idx="3">
            <a:schemeClr val="dk1"/>
          </a:lnRef>
          <a:fillRef idx="0">
            <a:schemeClr val="dk1"/>
          </a:fillRef>
          <a:effectRef idx="2">
            <a:schemeClr val="dk1"/>
          </a:effectRef>
          <a:fontRef idx="minor">
            <a:schemeClr val="tx1"/>
          </a:fontRef>
        </p:style>
      </p:cxnSp>
      <p:cxnSp>
        <p:nvCxnSpPr>
          <p:cNvPr id="18" name="Düz Bağlayıcı 17">
            <a:extLst>
              <a:ext uri="{FF2B5EF4-FFF2-40B4-BE49-F238E27FC236}">
                <a16:creationId xmlns:a16="http://schemas.microsoft.com/office/drawing/2014/main" id="{76359D16-5B75-4DEC-BF8C-A6B61099A340}"/>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Düz Bağlayıcı 18">
            <a:extLst>
              <a:ext uri="{FF2B5EF4-FFF2-40B4-BE49-F238E27FC236}">
                <a16:creationId xmlns:a16="http://schemas.microsoft.com/office/drawing/2014/main" id="{A53649CB-D27F-4A9C-B8F7-11C930201EF4}"/>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0" name="Düz Bağlayıcı 19">
            <a:extLst>
              <a:ext uri="{FF2B5EF4-FFF2-40B4-BE49-F238E27FC236}">
                <a16:creationId xmlns:a16="http://schemas.microsoft.com/office/drawing/2014/main" id="{BEB30290-C295-405E-86B8-AFE7AD7FE8D9}"/>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74E1B108-2087-4550-96A0-C0E332C0090E}"/>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Düz Bağlayıcı 21">
            <a:extLst>
              <a:ext uri="{FF2B5EF4-FFF2-40B4-BE49-F238E27FC236}">
                <a16:creationId xmlns:a16="http://schemas.microsoft.com/office/drawing/2014/main" id="{5C1887AC-FCA4-41A4-A944-5FC7E2B4F299}"/>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Metin kutusu 22">
            <a:extLst>
              <a:ext uri="{FF2B5EF4-FFF2-40B4-BE49-F238E27FC236}">
                <a16:creationId xmlns:a16="http://schemas.microsoft.com/office/drawing/2014/main" id="{768D199D-815E-47BF-A341-3BD25BBC0764}"/>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4" name="Düz Bağlayıcı 23">
            <a:extLst>
              <a:ext uri="{FF2B5EF4-FFF2-40B4-BE49-F238E27FC236}">
                <a16:creationId xmlns:a16="http://schemas.microsoft.com/office/drawing/2014/main" id="{927818C5-5178-40A1-B923-266716FA8EC9}"/>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Düz Bağlayıcı 24">
            <a:extLst>
              <a:ext uri="{FF2B5EF4-FFF2-40B4-BE49-F238E27FC236}">
                <a16:creationId xmlns:a16="http://schemas.microsoft.com/office/drawing/2014/main" id="{217E8B4B-ECCA-4FE3-9959-AC4A70388ABC}"/>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Düz Bağlayıcı 25">
            <a:extLst>
              <a:ext uri="{FF2B5EF4-FFF2-40B4-BE49-F238E27FC236}">
                <a16:creationId xmlns:a16="http://schemas.microsoft.com/office/drawing/2014/main" id="{26B3199B-07FD-4620-8A6F-942746394D41}"/>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7C3D9FAA-8C7A-4818-82C2-4E82B48B3CEF}"/>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E6131782-090D-4174-8739-C612092DC276}"/>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5" name="Resim 4">
            <a:extLst>
              <a:ext uri="{FF2B5EF4-FFF2-40B4-BE49-F238E27FC236}">
                <a16:creationId xmlns:a16="http://schemas.microsoft.com/office/drawing/2014/main" id="{BDD9B597-81ED-4A76-B396-BF09172E5AA5}"/>
              </a:ext>
            </a:extLst>
          </p:cNvPr>
          <p:cNvPicPr>
            <a:picLocks noChangeAspect="1"/>
          </p:cNvPicPr>
          <p:nvPr/>
        </p:nvPicPr>
        <p:blipFill>
          <a:blip r:embed="rId8"/>
          <a:stretch>
            <a:fillRect/>
          </a:stretch>
        </p:blipFill>
        <p:spPr>
          <a:xfrm>
            <a:off x="913795" y="1832059"/>
            <a:ext cx="10147782" cy="4023709"/>
          </a:xfrm>
          <a:prstGeom prst="rect">
            <a:avLst/>
          </a:prstGeom>
        </p:spPr>
      </p:pic>
    </p:spTree>
    <p:extLst>
      <p:ext uri="{BB962C8B-B14F-4D97-AF65-F5344CB8AC3E}">
        <p14:creationId xmlns:p14="http://schemas.microsoft.com/office/powerpoint/2010/main" val="2096252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YEŞİL BİNA</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2845691697"/>
              </p:ext>
            </p:extLst>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6" name="Düz Bağlayıcı 15">
            <a:extLst>
              <a:ext uri="{FF2B5EF4-FFF2-40B4-BE49-F238E27FC236}">
                <a16:creationId xmlns:a16="http://schemas.microsoft.com/office/drawing/2014/main" id="{862F6EB4-0AD9-461D-B21C-A2D7C1218FAB}"/>
              </a:ext>
            </a:extLst>
          </p:cNvPr>
          <p:cNvCxnSpPr>
            <a:cxnSpLocks/>
          </p:cNvCxnSpPr>
          <p:nvPr/>
        </p:nvCxnSpPr>
        <p:spPr>
          <a:xfrm>
            <a:off x="1356127" y="332118"/>
            <a:ext cx="318355" cy="361811"/>
          </a:xfrm>
          <a:prstGeom prst="line">
            <a:avLst/>
          </a:prstGeom>
        </p:spPr>
        <p:style>
          <a:lnRef idx="3">
            <a:schemeClr val="dk1"/>
          </a:lnRef>
          <a:fillRef idx="0">
            <a:schemeClr val="dk1"/>
          </a:fillRef>
          <a:effectRef idx="2">
            <a:schemeClr val="dk1"/>
          </a:effectRef>
          <a:fontRef idx="minor">
            <a:schemeClr val="tx1"/>
          </a:fontRef>
        </p:style>
      </p:cxnSp>
      <p:cxnSp>
        <p:nvCxnSpPr>
          <p:cNvPr id="18" name="Düz Bağlayıcı 17">
            <a:extLst>
              <a:ext uri="{FF2B5EF4-FFF2-40B4-BE49-F238E27FC236}">
                <a16:creationId xmlns:a16="http://schemas.microsoft.com/office/drawing/2014/main" id="{76359D16-5B75-4DEC-BF8C-A6B61099A340}"/>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Düz Bağlayıcı 18">
            <a:extLst>
              <a:ext uri="{FF2B5EF4-FFF2-40B4-BE49-F238E27FC236}">
                <a16:creationId xmlns:a16="http://schemas.microsoft.com/office/drawing/2014/main" id="{A53649CB-D27F-4A9C-B8F7-11C930201EF4}"/>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0" name="Düz Bağlayıcı 19">
            <a:extLst>
              <a:ext uri="{FF2B5EF4-FFF2-40B4-BE49-F238E27FC236}">
                <a16:creationId xmlns:a16="http://schemas.microsoft.com/office/drawing/2014/main" id="{BEB30290-C295-405E-86B8-AFE7AD7FE8D9}"/>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74E1B108-2087-4550-96A0-C0E332C0090E}"/>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Düz Bağlayıcı 21">
            <a:extLst>
              <a:ext uri="{FF2B5EF4-FFF2-40B4-BE49-F238E27FC236}">
                <a16:creationId xmlns:a16="http://schemas.microsoft.com/office/drawing/2014/main" id="{5C1887AC-FCA4-41A4-A944-5FC7E2B4F299}"/>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Metin kutusu 22">
            <a:extLst>
              <a:ext uri="{FF2B5EF4-FFF2-40B4-BE49-F238E27FC236}">
                <a16:creationId xmlns:a16="http://schemas.microsoft.com/office/drawing/2014/main" id="{768D199D-815E-47BF-A341-3BD25BBC0764}"/>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4" name="Düz Bağlayıcı 23">
            <a:extLst>
              <a:ext uri="{FF2B5EF4-FFF2-40B4-BE49-F238E27FC236}">
                <a16:creationId xmlns:a16="http://schemas.microsoft.com/office/drawing/2014/main" id="{927818C5-5178-40A1-B923-266716FA8EC9}"/>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Düz Bağlayıcı 24">
            <a:extLst>
              <a:ext uri="{FF2B5EF4-FFF2-40B4-BE49-F238E27FC236}">
                <a16:creationId xmlns:a16="http://schemas.microsoft.com/office/drawing/2014/main" id="{217E8B4B-ECCA-4FE3-9959-AC4A70388ABC}"/>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Düz Bağlayıcı 25">
            <a:extLst>
              <a:ext uri="{FF2B5EF4-FFF2-40B4-BE49-F238E27FC236}">
                <a16:creationId xmlns:a16="http://schemas.microsoft.com/office/drawing/2014/main" id="{26B3199B-07FD-4620-8A6F-942746394D41}"/>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7C3D9FAA-8C7A-4818-82C2-4E82B48B3CEF}"/>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E6131782-090D-4174-8739-C612092DC276}"/>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6" name="Resim 5" descr="metin, küçük resim içeren bir resim&#10;&#10;Açıklama otomatik olarak oluşturuldu">
            <a:extLst>
              <a:ext uri="{FF2B5EF4-FFF2-40B4-BE49-F238E27FC236}">
                <a16:creationId xmlns:a16="http://schemas.microsoft.com/office/drawing/2014/main" id="{07453C7C-513A-48CC-9E3C-DE171DF0A4B4}"/>
              </a:ext>
            </a:extLst>
          </p:cNvPr>
          <p:cNvPicPr>
            <a:picLocks noChangeAspect="1"/>
          </p:cNvPicPr>
          <p:nvPr/>
        </p:nvPicPr>
        <p:blipFill>
          <a:blip r:embed="rId8"/>
          <a:stretch>
            <a:fillRect/>
          </a:stretch>
        </p:blipFill>
        <p:spPr>
          <a:xfrm>
            <a:off x="6591965" y="2412248"/>
            <a:ext cx="4686240" cy="2970290"/>
          </a:xfrm>
          <a:prstGeom prst="rect">
            <a:avLst/>
          </a:prstGeom>
        </p:spPr>
      </p:pic>
      <p:grpSp>
        <p:nvGrpSpPr>
          <p:cNvPr id="29" name="Grup 28">
            <a:extLst>
              <a:ext uri="{FF2B5EF4-FFF2-40B4-BE49-F238E27FC236}">
                <a16:creationId xmlns:a16="http://schemas.microsoft.com/office/drawing/2014/main" id="{7E6C60A6-E75B-41E6-AC76-426CC8C3F66A}"/>
              </a:ext>
            </a:extLst>
          </p:cNvPr>
          <p:cNvGrpSpPr/>
          <p:nvPr/>
        </p:nvGrpSpPr>
        <p:grpSpPr>
          <a:xfrm>
            <a:off x="1200344" y="2438574"/>
            <a:ext cx="5016860" cy="3010116"/>
            <a:chOff x="0" y="342509"/>
            <a:chExt cx="5016860" cy="3010116"/>
          </a:xfrm>
        </p:grpSpPr>
        <p:sp>
          <p:nvSpPr>
            <p:cNvPr id="30" name="Dikdörtgen 29">
              <a:extLst>
                <a:ext uri="{FF2B5EF4-FFF2-40B4-BE49-F238E27FC236}">
                  <a16:creationId xmlns:a16="http://schemas.microsoft.com/office/drawing/2014/main" id="{F38F8DD9-AEE6-4D36-BD4D-FE0E0987C4D3}"/>
                </a:ext>
              </a:extLst>
            </p:cNvPr>
            <p:cNvSpPr/>
            <p:nvPr/>
          </p:nvSpPr>
          <p:spPr>
            <a:xfrm>
              <a:off x="0" y="342509"/>
              <a:ext cx="5016860" cy="3010116"/>
            </a:xfrm>
            <a:prstGeom prst="rect">
              <a:avLst/>
            </a:prstGeom>
            <a:solidFill>
              <a:schemeClr val="tx1">
                <a:lumMod val="75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endParaRPr lang="tr-TR"/>
            </a:p>
          </p:txBody>
        </p:sp>
        <p:sp>
          <p:nvSpPr>
            <p:cNvPr id="31" name="Metin kutusu 30">
              <a:extLst>
                <a:ext uri="{FF2B5EF4-FFF2-40B4-BE49-F238E27FC236}">
                  <a16:creationId xmlns:a16="http://schemas.microsoft.com/office/drawing/2014/main" id="{DADB4ECA-1739-4D9B-8C4E-3723909053C8}"/>
                </a:ext>
              </a:extLst>
            </p:cNvPr>
            <p:cNvSpPr txBox="1"/>
            <p:nvPr/>
          </p:nvSpPr>
          <p:spPr>
            <a:xfrm>
              <a:off x="0" y="342509"/>
              <a:ext cx="5016860" cy="3010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tr-TR" sz="1600" dirty="0">
                  <a:solidFill>
                    <a:schemeClr val="bg1"/>
                  </a:solidFill>
                  <a:latin typeface="Times New Roman" panose="02020603050405020304" pitchFamily="18" charset="0"/>
                  <a:cs typeface="Times New Roman" panose="02020603050405020304" pitchFamily="18" charset="0"/>
                </a:rPr>
                <a:t>B</a:t>
              </a:r>
              <a:r>
                <a:rPr lang="tr-TR" sz="1600" b="0" i="0" dirty="0">
                  <a:solidFill>
                    <a:schemeClr val="bg1"/>
                  </a:solidFill>
                  <a:latin typeface="Times New Roman" panose="02020603050405020304" pitchFamily="18" charset="0"/>
                  <a:cs typeface="Times New Roman" panose="02020603050405020304" pitchFamily="18" charset="0"/>
                </a:rPr>
                <a:t>ir binanın yaşam döngüsü boyunca çevreyle uyumlu olması ve doğal kaynakları verimli kullanarak</a:t>
              </a:r>
              <a:r>
                <a:rPr lang="tr-TR" sz="1600" kern="1200" noProof="0" dirty="0">
                  <a:solidFill>
                    <a:schemeClr val="bg1"/>
                  </a:solidFill>
                  <a:latin typeface="Times New Roman" panose="02020603050405020304" pitchFamily="18" charset="0"/>
                  <a:cs typeface="Times New Roman" panose="02020603050405020304" pitchFamily="18" charset="0"/>
                </a:rPr>
                <a:t>. Yaşanılabilir bir ortam oluşturmak için </a:t>
              </a:r>
              <a:r>
                <a:rPr lang="tr-TR" sz="1600" kern="1200" noProof="0" dirty="0">
                  <a:solidFill>
                    <a:srgbClr val="C00000"/>
                  </a:solidFill>
                  <a:latin typeface="Times New Roman" panose="02020603050405020304" pitchFamily="18" charset="0"/>
                  <a:cs typeface="Times New Roman" panose="02020603050405020304" pitchFamily="18" charset="0"/>
                </a:rPr>
                <a:t>PLATİN YÖNETİM </a:t>
              </a:r>
              <a:r>
                <a:rPr lang="tr-TR" sz="1600" kern="1200" noProof="0" dirty="0">
                  <a:solidFill>
                    <a:schemeClr val="bg1"/>
                  </a:solidFill>
                  <a:latin typeface="Times New Roman" panose="02020603050405020304" pitchFamily="18" charset="0"/>
                  <a:cs typeface="Times New Roman" panose="02020603050405020304" pitchFamily="18" charset="0"/>
                </a:rPr>
                <a:t>hizmetinizdedir.</a:t>
              </a:r>
            </a:p>
          </p:txBody>
        </p:sp>
      </p:grpSp>
    </p:spTree>
    <p:extLst>
      <p:ext uri="{BB962C8B-B14F-4D97-AF65-F5344CB8AC3E}">
        <p14:creationId xmlns:p14="http://schemas.microsoft.com/office/powerpoint/2010/main" val="509125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Resim 4" descr="Çalışma">
            <a:extLst>
              <a:ext uri="{FF2B5EF4-FFF2-40B4-BE49-F238E27FC236}">
                <a16:creationId xmlns:a16="http://schemas.microsoft.com/office/drawing/2014/main" id="{BC829010-59E7-4B6E-AE76-EEE7D0ED0D81}"/>
              </a:ext>
            </a:extLst>
          </p:cNvPr>
          <p:cNvPicPr>
            <a:picLocks noChangeAspect="1"/>
          </p:cNvPicPr>
          <p:nvPr/>
        </p:nvPicPr>
        <p:blipFill rotWithShape="1">
          <a:blip r:embed="rId4" cstate="screen">
            <a:alphaModFix amt="85000"/>
            <a:extLst>
              <a:ext uri="{28A0092B-C50C-407E-A947-70E740481C1C}">
                <a14:useLocalDpi xmlns:a14="http://schemas.microsoft.com/office/drawing/2010/main"/>
              </a:ext>
            </a:extLst>
          </a:blip>
          <a:srcRect t="29"/>
          <a:stretch/>
        </p:blipFill>
        <p:spPr>
          <a:xfrm>
            <a:off x="0" y="0"/>
            <a:ext cx="12191980" cy="6855970"/>
          </a:xfrm>
          <a:prstGeom prst="rect">
            <a:avLst/>
          </a:prstGeom>
        </p:spPr>
      </p:pic>
      <p:sp>
        <p:nvSpPr>
          <p:cNvPr id="10" name="Rectangle 9">
            <a:extLst>
              <a:ext uri="{FF2B5EF4-FFF2-40B4-BE49-F238E27FC236}">
                <a16:creationId xmlns:a16="http://schemas.microsoft.com/office/drawing/2014/main" id="{C3476303-160A-4DC3-81F1-6072CCAEE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4000"/>
                </a:schemeClr>
              </a:gs>
              <a:gs pos="100000">
                <a:schemeClr val="bg2">
                  <a:lumMod val="40000"/>
                  <a:alpha val="66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useBgFill="1">
        <p:nvSpPr>
          <p:cNvPr id="12" name="Rectangle 11">
            <a:extLst>
              <a:ext uri="{FF2B5EF4-FFF2-40B4-BE49-F238E27FC236}">
                <a16:creationId xmlns:a16="http://schemas.microsoft.com/office/drawing/2014/main" id="{92B1B090-BB76-4C46-9191-8857341C2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9272" y="1828800"/>
            <a:ext cx="8833456" cy="3200400"/>
          </a:xfrm>
          <a:prstGeom prst="rect">
            <a:avLst/>
          </a:prstGeom>
          <a:ln w="190500" cap="sq">
            <a:solidFill>
              <a:srgbClr val="FFFFFF"/>
            </a:solidFill>
            <a:miter lim="800000"/>
          </a:ln>
          <a:effectLst>
            <a:outerShdw blurRad="54991" dist="17780" dir="5400000" algn="t" rotWithShape="0">
              <a:prstClr val="black">
                <a:alpha val="40000"/>
              </a:prstClr>
            </a:outerShdw>
          </a:effectLst>
          <a:scene3d>
            <a:camera prst="orthographicFront"/>
            <a:lightRig rig="twoPt" dir="t">
              <a:rot lat="0" lon="0" rev="7200000"/>
            </a:lightRig>
          </a:scene3d>
          <a:sp3d>
            <a:bevelT w="25400" h="19050"/>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993299F-3E8A-4BF7-9C3D-B9F22CF94C4E}"/>
              </a:ext>
            </a:extLst>
          </p:cNvPr>
          <p:cNvSpPr>
            <a:spLocks noGrp="1"/>
          </p:cNvSpPr>
          <p:nvPr>
            <p:ph type="ctrTitle"/>
          </p:nvPr>
        </p:nvSpPr>
        <p:spPr>
          <a:xfrm>
            <a:off x="1941534" y="2011680"/>
            <a:ext cx="8354862" cy="1771180"/>
          </a:xfrm>
        </p:spPr>
        <p:txBody>
          <a:bodyPr rtlCol="0">
            <a:normAutofit/>
          </a:bodyPr>
          <a:lstStyle/>
          <a:p>
            <a:pPr rtl="0"/>
            <a:r>
              <a:rPr lang="tr-TR" dirty="0"/>
              <a:t>Teşekkürler</a:t>
            </a:r>
          </a:p>
        </p:txBody>
      </p:sp>
      <p:sp>
        <p:nvSpPr>
          <p:cNvPr id="3" name="Alt Başlık 2">
            <a:extLst>
              <a:ext uri="{FF2B5EF4-FFF2-40B4-BE49-F238E27FC236}">
                <a16:creationId xmlns:a16="http://schemas.microsoft.com/office/drawing/2014/main" id="{EF6083A9-53C1-4358-80D7-727411C121D9}"/>
              </a:ext>
            </a:extLst>
          </p:cNvPr>
          <p:cNvSpPr>
            <a:spLocks noGrp="1"/>
          </p:cNvSpPr>
          <p:nvPr>
            <p:ph type="subTitle" idx="1"/>
          </p:nvPr>
        </p:nvSpPr>
        <p:spPr>
          <a:xfrm>
            <a:off x="1941533" y="3883069"/>
            <a:ext cx="8354863" cy="967228"/>
          </a:xfrm>
        </p:spPr>
        <p:txBody>
          <a:bodyPr rtlCol="0">
            <a:normAutofit/>
          </a:bodyPr>
          <a:lstStyle/>
          <a:p>
            <a:pPr rtl="0"/>
            <a:r>
              <a:rPr lang="tr-TR" dirty="0"/>
              <a:t>www.platinyonetim.net</a:t>
            </a:r>
          </a:p>
        </p:txBody>
      </p:sp>
      <p:cxnSp>
        <p:nvCxnSpPr>
          <p:cNvPr id="7" name="Düz Bağlayıcı 6">
            <a:extLst>
              <a:ext uri="{FF2B5EF4-FFF2-40B4-BE49-F238E27FC236}">
                <a16:creationId xmlns:a16="http://schemas.microsoft.com/office/drawing/2014/main" id="{9A78DDFE-1162-4F42-8F40-BDF82FE9DE1E}"/>
              </a:ext>
            </a:extLst>
          </p:cNvPr>
          <p:cNvCxnSpPr>
            <a:cxnSpLocks/>
          </p:cNvCxnSpPr>
          <p:nvPr/>
        </p:nvCxnSpPr>
        <p:spPr>
          <a:xfrm flipH="1">
            <a:off x="525264" y="284086"/>
            <a:ext cx="208296"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8" name="Düz Bağlayıcı 7">
            <a:extLst>
              <a:ext uri="{FF2B5EF4-FFF2-40B4-BE49-F238E27FC236}">
                <a16:creationId xmlns:a16="http://schemas.microsoft.com/office/drawing/2014/main" id="{DBC0D5B5-566C-4D12-898C-E10975528772}"/>
              </a:ext>
            </a:extLst>
          </p:cNvPr>
          <p:cNvCxnSpPr>
            <a:cxnSpLocks/>
          </p:cNvCxnSpPr>
          <p:nvPr/>
        </p:nvCxnSpPr>
        <p:spPr>
          <a:xfrm>
            <a:off x="718508" y="284085"/>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9" name="Düz Bağlayıcı 8">
            <a:extLst>
              <a:ext uri="{FF2B5EF4-FFF2-40B4-BE49-F238E27FC236}">
                <a16:creationId xmlns:a16="http://schemas.microsoft.com/office/drawing/2014/main" id="{A29B4B97-5188-49D8-A463-24F43389FDE8}"/>
              </a:ext>
            </a:extLst>
          </p:cNvPr>
          <p:cNvCxnSpPr>
            <a:cxnSpLocks/>
          </p:cNvCxnSpPr>
          <p:nvPr/>
        </p:nvCxnSpPr>
        <p:spPr>
          <a:xfrm>
            <a:off x="990902" y="645895"/>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1" name="Düz Bağlayıcı 10">
            <a:extLst>
              <a:ext uri="{FF2B5EF4-FFF2-40B4-BE49-F238E27FC236}">
                <a16:creationId xmlns:a16="http://schemas.microsoft.com/office/drawing/2014/main" id="{C0E0761F-C780-4212-BEEC-2A949517AB5B}"/>
              </a:ext>
            </a:extLst>
          </p:cNvPr>
          <p:cNvCxnSpPr>
            <a:cxnSpLocks/>
          </p:cNvCxnSpPr>
          <p:nvPr/>
        </p:nvCxnSpPr>
        <p:spPr>
          <a:xfrm flipV="1">
            <a:off x="861135" y="294791"/>
            <a:ext cx="110952" cy="166848"/>
          </a:xfrm>
          <a:prstGeom prst="line">
            <a:avLst/>
          </a:prstGeom>
        </p:spPr>
        <p:style>
          <a:lnRef idx="3">
            <a:schemeClr val="dk1"/>
          </a:lnRef>
          <a:fillRef idx="0">
            <a:schemeClr val="dk1"/>
          </a:fillRef>
          <a:effectRef idx="2">
            <a:schemeClr val="dk1"/>
          </a:effectRef>
          <a:fontRef idx="minor">
            <a:schemeClr val="tx1"/>
          </a:fontRef>
        </p:style>
      </p:cxnSp>
      <p:cxnSp>
        <p:nvCxnSpPr>
          <p:cNvPr id="13" name="Düz Bağlayıcı 12">
            <a:extLst>
              <a:ext uri="{FF2B5EF4-FFF2-40B4-BE49-F238E27FC236}">
                <a16:creationId xmlns:a16="http://schemas.microsoft.com/office/drawing/2014/main" id="{ED53FC43-E117-4A01-A63D-E0FB2D717FEE}"/>
              </a:ext>
            </a:extLst>
          </p:cNvPr>
          <p:cNvCxnSpPr>
            <a:cxnSpLocks/>
          </p:cNvCxnSpPr>
          <p:nvPr/>
        </p:nvCxnSpPr>
        <p:spPr>
          <a:xfrm>
            <a:off x="972087" y="284084"/>
            <a:ext cx="318355" cy="361811"/>
          </a:xfrm>
          <a:prstGeom prst="line">
            <a:avLst/>
          </a:prstGeom>
        </p:spPr>
        <p:style>
          <a:lnRef idx="3">
            <a:schemeClr val="dk1"/>
          </a:lnRef>
          <a:fillRef idx="0">
            <a:schemeClr val="dk1"/>
          </a:fillRef>
          <a:effectRef idx="2">
            <a:schemeClr val="dk1"/>
          </a:effectRef>
          <a:fontRef idx="minor">
            <a:schemeClr val="tx1"/>
          </a:fontRef>
        </p:style>
      </p:cxnSp>
      <p:sp>
        <p:nvSpPr>
          <p:cNvPr id="14" name="Metin kutusu 13">
            <a:extLst>
              <a:ext uri="{FF2B5EF4-FFF2-40B4-BE49-F238E27FC236}">
                <a16:creationId xmlns:a16="http://schemas.microsoft.com/office/drawing/2014/main" id="{C6AB8258-A3C5-43F9-BEC1-EF1E947F4685}"/>
              </a:ext>
            </a:extLst>
          </p:cNvPr>
          <p:cNvSpPr txBox="1"/>
          <p:nvPr/>
        </p:nvSpPr>
        <p:spPr>
          <a:xfrm>
            <a:off x="388827" y="692955"/>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15" name="Düz Bağlayıcı 14">
            <a:extLst>
              <a:ext uri="{FF2B5EF4-FFF2-40B4-BE49-F238E27FC236}">
                <a16:creationId xmlns:a16="http://schemas.microsoft.com/office/drawing/2014/main" id="{04E27486-9063-4554-B8A7-21047A8C2E50}"/>
              </a:ext>
            </a:extLst>
          </p:cNvPr>
          <p:cNvCxnSpPr>
            <a:cxnSpLocks/>
          </p:cNvCxnSpPr>
          <p:nvPr/>
        </p:nvCxnSpPr>
        <p:spPr>
          <a:xfrm>
            <a:off x="493854" y="1004971"/>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6" name="Düz Bağlayıcı 15">
            <a:extLst>
              <a:ext uri="{FF2B5EF4-FFF2-40B4-BE49-F238E27FC236}">
                <a16:creationId xmlns:a16="http://schemas.microsoft.com/office/drawing/2014/main" id="{3CA05999-E14D-43EB-AD71-92F4F22F8571}"/>
              </a:ext>
            </a:extLst>
          </p:cNvPr>
          <p:cNvCxnSpPr>
            <a:cxnSpLocks/>
          </p:cNvCxnSpPr>
          <p:nvPr/>
        </p:nvCxnSpPr>
        <p:spPr>
          <a:xfrm>
            <a:off x="856586" y="1004971"/>
            <a:ext cx="687435" cy="0"/>
          </a:xfrm>
          <a:prstGeom prst="line">
            <a:avLst/>
          </a:prstGeom>
        </p:spPr>
        <p:style>
          <a:lnRef idx="3">
            <a:schemeClr val="dk1"/>
          </a:lnRef>
          <a:fillRef idx="0">
            <a:schemeClr val="dk1"/>
          </a:fillRef>
          <a:effectRef idx="2">
            <a:schemeClr val="dk1"/>
          </a:effectRef>
          <a:fontRef idx="minor">
            <a:schemeClr val="tx1"/>
          </a:fontRef>
        </p:style>
      </p:cxnSp>
      <p:cxnSp>
        <p:nvCxnSpPr>
          <p:cNvPr id="17" name="Düz Bağlayıcı 16">
            <a:extLst>
              <a:ext uri="{FF2B5EF4-FFF2-40B4-BE49-F238E27FC236}">
                <a16:creationId xmlns:a16="http://schemas.microsoft.com/office/drawing/2014/main" id="{5A1675A6-78FF-4A82-812C-3694F307FFE1}"/>
              </a:ext>
            </a:extLst>
          </p:cNvPr>
          <p:cNvCxnSpPr>
            <a:cxnSpLocks/>
          </p:cNvCxnSpPr>
          <p:nvPr/>
        </p:nvCxnSpPr>
        <p:spPr>
          <a:xfrm flipV="1">
            <a:off x="1173790" y="640665"/>
            <a:ext cx="370231" cy="5230"/>
          </a:xfrm>
          <a:prstGeom prst="line">
            <a:avLst/>
          </a:prstGeom>
        </p:spPr>
        <p:style>
          <a:lnRef idx="3">
            <a:schemeClr val="dk1"/>
          </a:lnRef>
          <a:fillRef idx="0">
            <a:schemeClr val="dk1"/>
          </a:fillRef>
          <a:effectRef idx="2">
            <a:schemeClr val="dk1"/>
          </a:effectRef>
          <a:fontRef idx="minor">
            <a:schemeClr val="tx1"/>
          </a:fontRef>
        </p:style>
      </p:cxnSp>
      <p:cxnSp>
        <p:nvCxnSpPr>
          <p:cNvPr id="18" name="Düz Bağlayıcı 17">
            <a:extLst>
              <a:ext uri="{FF2B5EF4-FFF2-40B4-BE49-F238E27FC236}">
                <a16:creationId xmlns:a16="http://schemas.microsoft.com/office/drawing/2014/main" id="{EFD41108-5BCB-4F8A-9232-86C97859AD51}"/>
              </a:ext>
            </a:extLst>
          </p:cNvPr>
          <p:cNvCxnSpPr>
            <a:cxnSpLocks/>
          </p:cNvCxnSpPr>
          <p:nvPr/>
        </p:nvCxnSpPr>
        <p:spPr>
          <a:xfrm>
            <a:off x="1225666" y="278853"/>
            <a:ext cx="318355" cy="361811"/>
          </a:xfrm>
          <a:prstGeom prst="line">
            <a:avLst/>
          </a:prstGeom>
        </p:spPr>
        <p:style>
          <a:lnRef idx="3">
            <a:schemeClr val="dk1"/>
          </a:lnRef>
          <a:fillRef idx="0">
            <a:schemeClr val="dk1"/>
          </a:fillRef>
          <a:effectRef idx="2">
            <a:schemeClr val="dk1"/>
          </a:effectRef>
          <a:fontRef idx="minor">
            <a:schemeClr val="tx1"/>
          </a:fontRef>
        </p:style>
      </p:cxnSp>
      <p:cxnSp>
        <p:nvCxnSpPr>
          <p:cNvPr id="19" name="Düz Bağlayıcı 18">
            <a:extLst>
              <a:ext uri="{FF2B5EF4-FFF2-40B4-BE49-F238E27FC236}">
                <a16:creationId xmlns:a16="http://schemas.microsoft.com/office/drawing/2014/main" id="{3CEBCF0E-52B7-41D1-B0D4-45D557D50088}"/>
              </a:ext>
            </a:extLst>
          </p:cNvPr>
          <p:cNvCxnSpPr>
            <a:cxnSpLocks/>
          </p:cNvCxnSpPr>
          <p:nvPr/>
        </p:nvCxnSpPr>
        <p:spPr>
          <a:xfrm flipV="1">
            <a:off x="1102466" y="281800"/>
            <a:ext cx="115501" cy="13482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581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ext uri="{BEBA8EAE-BF5A-486C-A8C5-ECC9F3942E4B}">
                <a14:imgProps xmlns:a14="http://schemas.microsoft.com/office/drawing/2010/main">
                  <a14:imgLayer r:embed="rId4">
                    <a14:imgEffect>
                      <a14:artisticGlowEdges/>
                    </a14:imgEffect>
                  </a14:imgLayer>
                </a14:imgProps>
              </a:ext>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CF20E9-1E0C-4E9D-90C6-EB4FE51EF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9272" y="0"/>
            <a:ext cx="8833456"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1D40F50-E769-475B-A08E-64F0CBD2A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92582"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667982-0304-46C8-A3D6-4545BBC2DE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0177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1554399998"/>
              </p:ext>
            </p:extLst>
          </p:nvPr>
        </p:nvGraphicFramePr>
        <p:xfrm>
          <a:off x="2118987" y="2166150"/>
          <a:ext cx="7954027" cy="36250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40" name="Düz Bağlayıcı 39">
            <a:extLst>
              <a:ext uri="{FF2B5EF4-FFF2-40B4-BE49-F238E27FC236}">
                <a16:creationId xmlns:a16="http://schemas.microsoft.com/office/drawing/2014/main" id="{8D8DAB10-5FEC-4930-8460-A73BDF3BA0A7}"/>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1" name="Düz Bağlayıcı 40">
            <a:extLst>
              <a:ext uri="{FF2B5EF4-FFF2-40B4-BE49-F238E27FC236}">
                <a16:creationId xmlns:a16="http://schemas.microsoft.com/office/drawing/2014/main" id="{F43BAAC7-7E97-4ACC-B3F3-294930C4D47D}"/>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2" name="Düz Bağlayıcı 41">
            <a:extLst>
              <a:ext uri="{FF2B5EF4-FFF2-40B4-BE49-F238E27FC236}">
                <a16:creationId xmlns:a16="http://schemas.microsoft.com/office/drawing/2014/main" id="{2BD8FCE8-A212-474E-AAB1-C78B0B3FC0D1}"/>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3" name="Düz Bağlayıcı 42">
            <a:extLst>
              <a:ext uri="{FF2B5EF4-FFF2-40B4-BE49-F238E27FC236}">
                <a16:creationId xmlns:a16="http://schemas.microsoft.com/office/drawing/2014/main" id="{54A579D5-258D-4862-9FAC-BBAB893A756E}"/>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4" name="Düz Bağlayıcı 43">
            <a:extLst>
              <a:ext uri="{FF2B5EF4-FFF2-40B4-BE49-F238E27FC236}">
                <a16:creationId xmlns:a16="http://schemas.microsoft.com/office/drawing/2014/main" id="{FBB92E3F-7A00-44A6-BB71-C30CAC3035C1}"/>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45" name="Metin kutusu 44">
            <a:extLst>
              <a:ext uri="{FF2B5EF4-FFF2-40B4-BE49-F238E27FC236}">
                <a16:creationId xmlns:a16="http://schemas.microsoft.com/office/drawing/2014/main" id="{25A36A3D-BD7B-4480-9D1B-DB055F849307}"/>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46" name="Düz Bağlayıcı 45">
            <a:extLst>
              <a:ext uri="{FF2B5EF4-FFF2-40B4-BE49-F238E27FC236}">
                <a16:creationId xmlns:a16="http://schemas.microsoft.com/office/drawing/2014/main" id="{7E9B2E07-CF00-4DEB-AF43-B9F832823CFE}"/>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7" name="Düz Bağlayıcı 46">
            <a:extLst>
              <a:ext uri="{FF2B5EF4-FFF2-40B4-BE49-F238E27FC236}">
                <a16:creationId xmlns:a16="http://schemas.microsoft.com/office/drawing/2014/main" id="{9577FFE7-628E-4C41-B267-AD783CA8D88C}"/>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8" name="Düz Bağlayıcı 47">
            <a:extLst>
              <a:ext uri="{FF2B5EF4-FFF2-40B4-BE49-F238E27FC236}">
                <a16:creationId xmlns:a16="http://schemas.microsoft.com/office/drawing/2014/main" id="{B83D9F9C-75CB-4225-810F-7C5C664A1A50}"/>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9" name="Düz Bağlayıcı 48">
            <a:extLst>
              <a:ext uri="{FF2B5EF4-FFF2-40B4-BE49-F238E27FC236}">
                <a16:creationId xmlns:a16="http://schemas.microsoft.com/office/drawing/2014/main" id="{76AB45A1-32F3-4270-B84F-BE3CAACC5474}"/>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50" name="Düz Bağlayıcı 49">
            <a:extLst>
              <a:ext uri="{FF2B5EF4-FFF2-40B4-BE49-F238E27FC236}">
                <a16:creationId xmlns:a16="http://schemas.microsoft.com/office/drawing/2014/main" id="{22C8492B-0810-4F8E-90FC-AD39233D92B7}"/>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1945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ext uri="{BEBA8EAE-BF5A-486C-A8C5-ECC9F3942E4B}">
                <a14:imgProps xmlns:a14="http://schemas.microsoft.com/office/drawing/2010/main">
                  <a14:imgLayer r:embed="rId4">
                    <a14:imgEffect>
                      <a14:artisticGlowEdges/>
                    </a14:imgEffect>
                  </a14:imgLayer>
                </a14:imgProps>
              </a:ext>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CF20E9-1E0C-4E9D-90C6-EB4FE51EF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9272" y="0"/>
            <a:ext cx="8833456"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1D40F50-E769-475B-A08E-64F0CBD2A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92582"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667982-0304-46C8-A3D6-4545BBC2DE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0177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1697092587"/>
              </p:ext>
            </p:extLst>
          </p:nvPr>
        </p:nvGraphicFramePr>
        <p:xfrm>
          <a:off x="2118987" y="2096064"/>
          <a:ext cx="7954027" cy="36951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40" name="Düz Bağlayıcı 39">
            <a:extLst>
              <a:ext uri="{FF2B5EF4-FFF2-40B4-BE49-F238E27FC236}">
                <a16:creationId xmlns:a16="http://schemas.microsoft.com/office/drawing/2014/main" id="{8D8DAB10-5FEC-4930-8460-A73BDF3BA0A7}"/>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1" name="Düz Bağlayıcı 40">
            <a:extLst>
              <a:ext uri="{FF2B5EF4-FFF2-40B4-BE49-F238E27FC236}">
                <a16:creationId xmlns:a16="http://schemas.microsoft.com/office/drawing/2014/main" id="{F43BAAC7-7E97-4ACC-B3F3-294930C4D47D}"/>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2" name="Düz Bağlayıcı 41">
            <a:extLst>
              <a:ext uri="{FF2B5EF4-FFF2-40B4-BE49-F238E27FC236}">
                <a16:creationId xmlns:a16="http://schemas.microsoft.com/office/drawing/2014/main" id="{2BD8FCE8-A212-474E-AAB1-C78B0B3FC0D1}"/>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3" name="Düz Bağlayıcı 42">
            <a:extLst>
              <a:ext uri="{FF2B5EF4-FFF2-40B4-BE49-F238E27FC236}">
                <a16:creationId xmlns:a16="http://schemas.microsoft.com/office/drawing/2014/main" id="{54A579D5-258D-4862-9FAC-BBAB893A756E}"/>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4" name="Düz Bağlayıcı 43">
            <a:extLst>
              <a:ext uri="{FF2B5EF4-FFF2-40B4-BE49-F238E27FC236}">
                <a16:creationId xmlns:a16="http://schemas.microsoft.com/office/drawing/2014/main" id="{FBB92E3F-7A00-44A6-BB71-C30CAC3035C1}"/>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45" name="Metin kutusu 44">
            <a:extLst>
              <a:ext uri="{FF2B5EF4-FFF2-40B4-BE49-F238E27FC236}">
                <a16:creationId xmlns:a16="http://schemas.microsoft.com/office/drawing/2014/main" id="{25A36A3D-BD7B-4480-9D1B-DB055F849307}"/>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46" name="Düz Bağlayıcı 45">
            <a:extLst>
              <a:ext uri="{FF2B5EF4-FFF2-40B4-BE49-F238E27FC236}">
                <a16:creationId xmlns:a16="http://schemas.microsoft.com/office/drawing/2014/main" id="{7E9B2E07-CF00-4DEB-AF43-B9F832823CFE}"/>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7" name="Düz Bağlayıcı 46">
            <a:extLst>
              <a:ext uri="{FF2B5EF4-FFF2-40B4-BE49-F238E27FC236}">
                <a16:creationId xmlns:a16="http://schemas.microsoft.com/office/drawing/2014/main" id="{9577FFE7-628E-4C41-B267-AD783CA8D88C}"/>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8" name="Düz Bağlayıcı 47">
            <a:extLst>
              <a:ext uri="{FF2B5EF4-FFF2-40B4-BE49-F238E27FC236}">
                <a16:creationId xmlns:a16="http://schemas.microsoft.com/office/drawing/2014/main" id="{B83D9F9C-75CB-4225-810F-7C5C664A1A50}"/>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9" name="Düz Bağlayıcı 48">
            <a:extLst>
              <a:ext uri="{FF2B5EF4-FFF2-40B4-BE49-F238E27FC236}">
                <a16:creationId xmlns:a16="http://schemas.microsoft.com/office/drawing/2014/main" id="{76AB45A1-32F3-4270-B84F-BE3CAACC5474}"/>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50" name="Düz Bağlayıcı 49">
            <a:extLst>
              <a:ext uri="{FF2B5EF4-FFF2-40B4-BE49-F238E27FC236}">
                <a16:creationId xmlns:a16="http://schemas.microsoft.com/office/drawing/2014/main" id="{22C8492B-0810-4F8E-90FC-AD39233D92B7}"/>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2420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dashDnDiag">
          <a:fgClr>
            <a:srgbClr val="002060"/>
          </a:fgClr>
          <a:bgClr>
            <a:schemeClr val="bg1"/>
          </a:bgClr>
        </a:patt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5CF20E9-1E0C-4E9D-90C6-EB4FE51EF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9272" y="0"/>
            <a:ext cx="8833456"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2118987" y="609600"/>
            <a:ext cx="7954027" cy="1326321"/>
          </a:xfrm>
        </p:spPr>
        <p:txBody>
          <a:bodyPr rtlCol="0">
            <a:normAutofit/>
          </a:bodyPr>
          <a:lstStyle/>
          <a:p>
            <a:pPr rtl="0"/>
            <a:r>
              <a:rPr lang="tr-TR" dirty="0"/>
              <a:t>Yönetim hizmetleri</a:t>
            </a:r>
          </a:p>
        </p:txBody>
      </p:sp>
      <p:cxnSp>
        <p:nvCxnSpPr>
          <p:cNvPr id="30" name="Straight Connector 29">
            <a:extLst>
              <a:ext uri="{FF2B5EF4-FFF2-40B4-BE49-F238E27FC236}">
                <a16:creationId xmlns:a16="http://schemas.microsoft.com/office/drawing/2014/main" id="{41D40F50-E769-475B-A08E-64F0CBD2A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92582"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7667982-0304-46C8-A3D6-4545BBC2DE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0177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2404906439"/>
              </p:ext>
            </p:extLst>
          </p:nvPr>
        </p:nvGraphicFramePr>
        <p:xfrm>
          <a:off x="2108030" y="1713977"/>
          <a:ext cx="8028182" cy="4882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3" name="Düz Bağlayıcı 32">
            <a:extLst>
              <a:ext uri="{FF2B5EF4-FFF2-40B4-BE49-F238E27FC236}">
                <a16:creationId xmlns:a16="http://schemas.microsoft.com/office/drawing/2014/main" id="{5DF3CF3C-7A5A-4BFB-B446-4EBBCAE9F0A3}"/>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34" name="Düz Bağlayıcı 33">
            <a:extLst>
              <a:ext uri="{FF2B5EF4-FFF2-40B4-BE49-F238E27FC236}">
                <a16:creationId xmlns:a16="http://schemas.microsoft.com/office/drawing/2014/main" id="{7B287779-D1E1-4A2E-8ED8-0A390320FFEA}"/>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35" name="Düz Bağlayıcı 34">
            <a:extLst>
              <a:ext uri="{FF2B5EF4-FFF2-40B4-BE49-F238E27FC236}">
                <a16:creationId xmlns:a16="http://schemas.microsoft.com/office/drawing/2014/main" id="{BEEBDB8A-3949-4713-9FEC-C2C23F511F96}"/>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36" name="Düz Bağlayıcı 35">
            <a:extLst>
              <a:ext uri="{FF2B5EF4-FFF2-40B4-BE49-F238E27FC236}">
                <a16:creationId xmlns:a16="http://schemas.microsoft.com/office/drawing/2014/main" id="{BC87E221-64CE-4DAA-9694-099734AC6BD7}"/>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37" name="Düz Bağlayıcı 36">
            <a:extLst>
              <a:ext uri="{FF2B5EF4-FFF2-40B4-BE49-F238E27FC236}">
                <a16:creationId xmlns:a16="http://schemas.microsoft.com/office/drawing/2014/main" id="{D206A8FD-3EE4-4B9F-B843-03DD96819970}"/>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38" name="Metin kutusu 37">
            <a:extLst>
              <a:ext uri="{FF2B5EF4-FFF2-40B4-BE49-F238E27FC236}">
                <a16:creationId xmlns:a16="http://schemas.microsoft.com/office/drawing/2014/main" id="{247F2D9D-8B7A-4AA9-91E1-321CA7407508}"/>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39" name="Düz Bağlayıcı 38">
            <a:extLst>
              <a:ext uri="{FF2B5EF4-FFF2-40B4-BE49-F238E27FC236}">
                <a16:creationId xmlns:a16="http://schemas.microsoft.com/office/drawing/2014/main" id="{2F857107-C327-400D-ADB6-8A8C6EA9BF25}"/>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0" name="Düz Bağlayıcı 39">
            <a:extLst>
              <a:ext uri="{FF2B5EF4-FFF2-40B4-BE49-F238E27FC236}">
                <a16:creationId xmlns:a16="http://schemas.microsoft.com/office/drawing/2014/main" id="{CF3B9D93-A553-4CA8-8CAA-E0B5ADD70BEB}"/>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1" name="Düz Bağlayıcı 40">
            <a:extLst>
              <a:ext uri="{FF2B5EF4-FFF2-40B4-BE49-F238E27FC236}">
                <a16:creationId xmlns:a16="http://schemas.microsoft.com/office/drawing/2014/main" id="{E98888F3-486C-481B-BCEF-681987942C91}"/>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2" name="Düz Bağlayıcı 41">
            <a:extLst>
              <a:ext uri="{FF2B5EF4-FFF2-40B4-BE49-F238E27FC236}">
                <a16:creationId xmlns:a16="http://schemas.microsoft.com/office/drawing/2014/main" id="{0615C482-F7AC-4097-8EE2-DEA8BBECF7E0}"/>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3" name="Düz Bağlayıcı 42">
            <a:extLst>
              <a:ext uri="{FF2B5EF4-FFF2-40B4-BE49-F238E27FC236}">
                <a16:creationId xmlns:a16="http://schemas.microsoft.com/office/drawing/2014/main" id="{AF7EE8B7-1C3F-4DD0-AFBB-DD0BA6EA22EF}"/>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15916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DIŞ CEPHE BAKIM VE TEMİZLİK  </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483346312"/>
              </p:ext>
            </p:extLst>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Resim 5" descr="Japon sürgülü kapısı, bina içeren bir resim&#10;&#10;Açıklama otomatik olarak oluşturuldu">
            <a:extLst>
              <a:ext uri="{FF2B5EF4-FFF2-40B4-BE49-F238E27FC236}">
                <a16:creationId xmlns:a16="http://schemas.microsoft.com/office/drawing/2014/main" id="{988EABB8-8967-4DBA-94FD-4A477F7AE23A}"/>
              </a:ext>
            </a:extLst>
          </p:cNvPr>
          <p:cNvPicPr>
            <a:picLocks noChangeAspect="1"/>
          </p:cNvPicPr>
          <p:nvPr/>
        </p:nvPicPr>
        <p:blipFill>
          <a:blip r:embed="rId9"/>
          <a:stretch>
            <a:fillRect/>
          </a:stretch>
        </p:blipFill>
        <p:spPr>
          <a:xfrm>
            <a:off x="6401405" y="2362200"/>
            <a:ext cx="4876800" cy="3082636"/>
          </a:xfrm>
          <a:prstGeom prst="rect">
            <a:avLst/>
          </a:prstGeom>
        </p:spPr>
      </p:pic>
      <p:cxnSp>
        <p:nvCxnSpPr>
          <p:cNvPr id="18" name="Düz Bağlayıcı 17">
            <a:extLst>
              <a:ext uri="{FF2B5EF4-FFF2-40B4-BE49-F238E27FC236}">
                <a16:creationId xmlns:a16="http://schemas.microsoft.com/office/drawing/2014/main" id="{D06B2B87-A0DA-4C80-A3BF-657BFB8BA3E5}"/>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Düz Bağlayıcı 18">
            <a:extLst>
              <a:ext uri="{FF2B5EF4-FFF2-40B4-BE49-F238E27FC236}">
                <a16:creationId xmlns:a16="http://schemas.microsoft.com/office/drawing/2014/main" id="{3716D6AC-4572-44DC-B8DF-765C5F01F098}"/>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0" name="Düz Bağlayıcı 19">
            <a:extLst>
              <a:ext uri="{FF2B5EF4-FFF2-40B4-BE49-F238E27FC236}">
                <a16:creationId xmlns:a16="http://schemas.microsoft.com/office/drawing/2014/main" id="{7B8253FD-8EDC-40BF-A2C3-787DE5EE481B}"/>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71C9B033-FEDB-4E48-918D-2427D9BF5CA3}"/>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Düz Bağlayıcı 21">
            <a:extLst>
              <a:ext uri="{FF2B5EF4-FFF2-40B4-BE49-F238E27FC236}">
                <a16:creationId xmlns:a16="http://schemas.microsoft.com/office/drawing/2014/main" id="{BC8AA45F-77EE-425E-95A2-EEEC542316E8}"/>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Metin kutusu 22">
            <a:extLst>
              <a:ext uri="{FF2B5EF4-FFF2-40B4-BE49-F238E27FC236}">
                <a16:creationId xmlns:a16="http://schemas.microsoft.com/office/drawing/2014/main" id="{9E7FB025-B03F-4109-8FD0-5604A012F1DF}"/>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4" name="Düz Bağlayıcı 23">
            <a:extLst>
              <a:ext uri="{FF2B5EF4-FFF2-40B4-BE49-F238E27FC236}">
                <a16:creationId xmlns:a16="http://schemas.microsoft.com/office/drawing/2014/main" id="{FE939C16-AE74-4EE4-8079-C651340D8EA6}"/>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Düz Bağlayıcı 24">
            <a:extLst>
              <a:ext uri="{FF2B5EF4-FFF2-40B4-BE49-F238E27FC236}">
                <a16:creationId xmlns:a16="http://schemas.microsoft.com/office/drawing/2014/main" id="{226A39C7-E346-4708-B229-3D6E084129A1}"/>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Düz Bağlayıcı 25">
            <a:extLst>
              <a:ext uri="{FF2B5EF4-FFF2-40B4-BE49-F238E27FC236}">
                <a16:creationId xmlns:a16="http://schemas.microsoft.com/office/drawing/2014/main" id="{FA1651E7-6AAD-43C0-9171-8D49CBE9A4AB}"/>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29054F9F-7AFF-4F68-9C6D-DF85E5349A8D}"/>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F10535D9-F777-4CA5-A051-2A1758E5A644}"/>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1199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iç CEPHE BAKIM VE TEMİZLİK  </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2052615247"/>
              </p:ext>
            </p:extLst>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Resim 17" descr="kişi, iç mekan içeren bir resim&#10;&#10;Açıklama otomatik olarak oluşturuldu">
            <a:extLst>
              <a:ext uri="{FF2B5EF4-FFF2-40B4-BE49-F238E27FC236}">
                <a16:creationId xmlns:a16="http://schemas.microsoft.com/office/drawing/2014/main" id="{32CAE8E4-742A-4EF9-AB59-7A757CEC4978}"/>
              </a:ext>
            </a:extLst>
          </p:cNvPr>
          <p:cNvPicPr>
            <a:picLocks noChangeAspect="1"/>
          </p:cNvPicPr>
          <p:nvPr/>
        </p:nvPicPr>
        <p:blipFill>
          <a:blip r:embed="rId9"/>
          <a:stretch>
            <a:fillRect/>
          </a:stretch>
        </p:blipFill>
        <p:spPr>
          <a:xfrm>
            <a:off x="6390756" y="2430254"/>
            <a:ext cx="4876800" cy="3026756"/>
          </a:xfrm>
          <a:prstGeom prst="rect">
            <a:avLst/>
          </a:prstGeom>
        </p:spPr>
      </p:pic>
      <p:cxnSp>
        <p:nvCxnSpPr>
          <p:cNvPr id="19" name="Düz Bağlayıcı 18">
            <a:extLst>
              <a:ext uri="{FF2B5EF4-FFF2-40B4-BE49-F238E27FC236}">
                <a16:creationId xmlns:a16="http://schemas.microsoft.com/office/drawing/2014/main" id="{0122C350-E458-4294-A67F-C13317B4A99D}"/>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0" name="Düz Bağlayıcı 19">
            <a:extLst>
              <a:ext uri="{FF2B5EF4-FFF2-40B4-BE49-F238E27FC236}">
                <a16:creationId xmlns:a16="http://schemas.microsoft.com/office/drawing/2014/main" id="{2F9425B6-1CBF-4C1A-9B5D-DD9D8A9A6BA3}"/>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7F531CC2-D1E8-4C35-9B8B-3A3710B0F8B1}"/>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2" name="Düz Bağlayıcı 21">
            <a:extLst>
              <a:ext uri="{FF2B5EF4-FFF2-40B4-BE49-F238E27FC236}">
                <a16:creationId xmlns:a16="http://schemas.microsoft.com/office/drawing/2014/main" id="{7CCA3944-2BCE-4299-AD07-2C77209F1A55}"/>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3" name="Düz Bağlayıcı 22">
            <a:extLst>
              <a:ext uri="{FF2B5EF4-FFF2-40B4-BE49-F238E27FC236}">
                <a16:creationId xmlns:a16="http://schemas.microsoft.com/office/drawing/2014/main" id="{C0E00FEC-84BA-424E-ACC9-0E931918E976}"/>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4" name="Metin kutusu 23">
            <a:extLst>
              <a:ext uri="{FF2B5EF4-FFF2-40B4-BE49-F238E27FC236}">
                <a16:creationId xmlns:a16="http://schemas.microsoft.com/office/drawing/2014/main" id="{C6D8FC67-CD05-4059-BF80-1572E606CF6A}"/>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5" name="Düz Bağlayıcı 24">
            <a:extLst>
              <a:ext uri="{FF2B5EF4-FFF2-40B4-BE49-F238E27FC236}">
                <a16:creationId xmlns:a16="http://schemas.microsoft.com/office/drawing/2014/main" id="{20EDD25F-45C5-47DF-907C-6D6F98CA2F89}"/>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6" name="Düz Bağlayıcı 25">
            <a:extLst>
              <a:ext uri="{FF2B5EF4-FFF2-40B4-BE49-F238E27FC236}">
                <a16:creationId xmlns:a16="http://schemas.microsoft.com/office/drawing/2014/main" id="{7A833DD9-EB1E-44C5-B9D9-975CDBF54E8C}"/>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B3949C2A-8221-4741-BCA9-65C6D5AC8B03}"/>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8F3A185A-3E83-446B-83C5-238A62E80955}"/>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9" name="Düz Bağlayıcı 28">
            <a:extLst>
              <a:ext uri="{FF2B5EF4-FFF2-40B4-BE49-F238E27FC236}">
                <a16:creationId xmlns:a16="http://schemas.microsoft.com/office/drawing/2014/main" id="{9B0EC8A1-E974-48F0-B02E-51738CE86538}"/>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7926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MAKİNE, BAKIM VE ONARIM</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2690755477"/>
              </p:ext>
            </p:extLst>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Resim 4" descr="kişi içeren bir resim&#10;&#10;Açıklama otomatik olarak oluşturuldu">
            <a:extLst>
              <a:ext uri="{FF2B5EF4-FFF2-40B4-BE49-F238E27FC236}">
                <a16:creationId xmlns:a16="http://schemas.microsoft.com/office/drawing/2014/main" id="{5D9E6D01-FCDE-4631-854E-94806D3D0DF5}"/>
              </a:ext>
            </a:extLst>
          </p:cNvPr>
          <p:cNvPicPr>
            <a:picLocks noChangeAspect="1"/>
          </p:cNvPicPr>
          <p:nvPr/>
        </p:nvPicPr>
        <p:blipFill>
          <a:blip r:embed="rId9"/>
          <a:stretch>
            <a:fillRect/>
          </a:stretch>
        </p:blipFill>
        <p:spPr>
          <a:xfrm>
            <a:off x="6465532" y="2379215"/>
            <a:ext cx="4802023" cy="3098307"/>
          </a:xfrm>
          <a:prstGeom prst="rect">
            <a:avLst/>
          </a:prstGeom>
        </p:spPr>
      </p:pic>
      <p:cxnSp>
        <p:nvCxnSpPr>
          <p:cNvPr id="18" name="Düz Bağlayıcı 17">
            <a:extLst>
              <a:ext uri="{FF2B5EF4-FFF2-40B4-BE49-F238E27FC236}">
                <a16:creationId xmlns:a16="http://schemas.microsoft.com/office/drawing/2014/main" id="{75B0CB4A-5373-46CA-95C3-06D05B7B1139}"/>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Düz Bağlayıcı 18">
            <a:extLst>
              <a:ext uri="{FF2B5EF4-FFF2-40B4-BE49-F238E27FC236}">
                <a16:creationId xmlns:a16="http://schemas.microsoft.com/office/drawing/2014/main" id="{485AC4F6-B55C-4BEE-BA1D-DA459F3BABC1}"/>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0" name="Düz Bağlayıcı 19">
            <a:extLst>
              <a:ext uri="{FF2B5EF4-FFF2-40B4-BE49-F238E27FC236}">
                <a16:creationId xmlns:a16="http://schemas.microsoft.com/office/drawing/2014/main" id="{0C9F0A29-2DC0-4DF3-937B-3E00FD335941}"/>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3449CC3C-115C-48D0-B538-2CED8FB452D0}"/>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Düz Bağlayıcı 21">
            <a:extLst>
              <a:ext uri="{FF2B5EF4-FFF2-40B4-BE49-F238E27FC236}">
                <a16:creationId xmlns:a16="http://schemas.microsoft.com/office/drawing/2014/main" id="{68CC7BE1-FA68-4507-BFB4-CCCF0BBD2EA5}"/>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Metin kutusu 22">
            <a:extLst>
              <a:ext uri="{FF2B5EF4-FFF2-40B4-BE49-F238E27FC236}">
                <a16:creationId xmlns:a16="http://schemas.microsoft.com/office/drawing/2014/main" id="{F1281CEB-B25B-4C62-A9AF-D253B087A701}"/>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4" name="Düz Bağlayıcı 23">
            <a:extLst>
              <a:ext uri="{FF2B5EF4-FFF2-40B4-BE49-F238E27FC236}">
                <a16:creationId xmlns:a16="http://schemas.microsoft.com/office/drawing/2014/main" id="{D0E9DC5E-B207-42AB-A78A-E48D643E1AFC}"/>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Düz Bağlayıcı 24">
            <a:extLst>
              <a:ext uri="{FF2B5EF4-FFF2-40B4-BE49-F238E27FC236}">
                <a16:creationId xmlns:a16="http://schemas.microsoft.com/office/drawing/2014/main" id="{55F8FC32-F7BA-49E3-84E2-CE5BB6ECC507}"/>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Düz Bağlayıcı 25">
            <a:extLst>
              <a:ext uri="{FF2B5EF4-FFF2-40B4-BE49-F238E27FC236}">
                <a16:creationId xmlns:a16="http://schemas.microsoft.com/office/drawing/2014/main" id="{B68E12B2-A201-4070-B21B-C99758226E81}"/>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EF124670-142A-4D81-8705-64DF1961B89B}"/>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ACFFE5BA-21FC-422C-87FF-891E59CE5676}"/>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8147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492750-E12D-4995-ABCB-5BB846060890}"/>
              </a:ext>
            </a:extLst>
          </p:cNvPr>
          <p:cNvSpPr>
            <a:spLocks noGrp="1"/>
          </p:cNvSpPr>
          <p:nvPr>
            <p:ph type="title"/>
          </p:nvPr>
        </p:nvSpPr>
        <p:spPr>
          <a:xfrm>
            <a:off x="913795" y="609600"/>
            <a:ext cx="10353761" cy="1326321"/>
          </a:xfrm>
        </p:spPr>
        <p:txBody>
          <a:bodyPr rtlCol="0">
            <a:normAutofit/>
          </a:bodyPr>
          <a:lstStyle/>
          <a:p>
            <a:pPr rtl="0"/>
            <a:r>
              <a:rPr lang="tr-TR" dirty="0"/>
              <a:t>GÜVENLİK</a:t>
            </a:r>
          </a:p>
        </p:txBody>
      </p:sp>
      <p:graphicFrame>
        <p:nvGraphicFramePr>
          <p:cNvPr id="4" name="İçerik Yer Tutucusu 3" descr="Simge SmartArt yer tutucusu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4191199494"/>
              </p:ext>
            </p:extLst>
          </p:nvPr>
        </p:nvGraphicFramePr>
        <p:xfrm>
          <a:off x="913795" y="2096064"/>
          <a:ext cx="5016860"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Resim 5" descr="metin, beysbol, kişi, oyuncu içeren bir resim&#10;&#10;Açıklama otomatik olarak oluşturuldu">
            <a:extLst>
              <a:ext uri="{FF2B5EF4-FFF2-40B4-BE49-F238E27FC236}">
                <a16:creationId xmlns:a16="http://schemas.microsoft.com/office/drawing/2014/main" id="{01E60C98-15E7-4C9E-B129-AE83C28BAEB3}"/>
              </a:ext>
            </a:extLst>
          </p:cNvPr>
          <p:cNvPicPr>
            <a:picLocks noChangeAspect="1"/>
          </p:cNvPicPr>
          <p:nvPr/>
        </p:nvPicPr>
        <p:blipFill>
          <a:blip r:embed="rId9"/>
          <a:stretch>
            <a:fillRect/>
          </a:stretch>
        </p:blipFill>
        <p:spPr>
          <a:xfrm>
            <a:off x="6465532" y="2418080"/>
            <a:ext cx="4812673" cy="3058160"/>
          </a:xfrm>
          <a:prstGeom prst="rect">
            <a:avLst/>
          </a:prstGeom>
        </p:spPr>
      </p:pic>
      <p:cxnSp>
        <p:nvCxnSpPr>
          <p:cNvPr id="18" name="Düz Bağlayıcı 17">
            <a:extLst>
              <a:ext uri="{FF2B5EF4-FFF2-40B4-BE49-F238E27FC236}">
                <a16:creationId xmlns:a16="http://schemas.microsoft.com/office/drawing/2014/main" id="{0019879D-A3AB-48AB-8230-4241A22BFEE9}"/>
              </a:ext>
            </a:extLst>
          </p:cNvPr>
          <p:cNvCxnSpPr>
            <a:cxnSpLocks/>
          </p:cNvCxnSpPr>
          <p:nvPr/>
        </p:nvCxnSpPr>
        <p:spPr>
          <a:xfrm flipH="1">
            <a:off x="340764" y="337351"/>
            <a:ext cx="208297" cy="291067"/>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Düz Bağlayıcı 18">
            <a:extLst>
              <a:ext uri="{FF2B5EF4-FFF2-40B4-BE49-F238E27FC236}">
                <a16:creationId xmlns:a16="http://schemas.microsoft.com/office/drawing/2014/main" id="{E509878C-177C-4B25-B30F-FE359B544991}"/>
              </a:ext>
            </a:extLst>
          </p:cNvPr>
          <p:cNvCxnSpPr>
            <a:cxnSpLocks/>
          </p:cNvCxnSpPr>
          <p:nvPr/>
        </p:nvCxnSpPr>
        <p:spPr>
          <a:xfrm>
            <a:off x="534009" y="337350"/>
            <a:ext cx="276157" cy="369336"/>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0" name="Düz Bağlayıcı 19">
            <a:extLst>
              <a:ext uri="{FF2B5EF4-FFF2-40B4-BE49-F238E27FC236}">
                <a16:creationId xmlns:a16="http://schemas.microsoft.com/office/drawing/2014/main" id="{481455E4-6FE0-44DC-B2A7-669FEE2449D1}"/>
              </a:ext>
            </a:extLst>
          </p:cNvPr>
          <p:cNvCxnSpPr>
            <a:cxnSpLocks/>
          </p:cNvCxnSpPr>
          <p:nvPr/>
        </p:nvCxnSpPr>
        <p:spPr>
          <a:xfrm>
            <a:off x="806403" y="699160"/>
            <a:ext cx="15219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Düz Bağlayıcı 20">
            <a:extLst>
              <a:ext uri="{FF2B5EF4-FFF2-40B4-BE49-F238E27FC236}">
                <a16:creationId xmlns:a16="http://schemas.microsoft.com/office/drawing/2014/main" id="{3FE5D22F-EAAF-4BB6-86AF-13925738A5D4}"/>
              </a:ext>
            </a:extLst>
          </p:cNvPr>
          <p:cNvCxnSpPr>
            <a:cxnSpLocks/>
          </p:cNvCxnSpPr>
          <p:nvPr/>
        </p:nvCxnSpPr>
        <p:spPr>
          <a:xfrm flipV="1">
            <a:off x="672087" y="348055"/>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Düz Bağlayıcı 21">
            <a:extLst>
              <a:ext uri="{FF2B5EF4-FFF2-40B4-BE49-F238E27FC236}">
                <a16:creationId xmlns:a16="http://schemas.microsoft.com/office/drawing/2014/main" id="{5F09DCCE-E4F2-485B-95F7-7145A80911E4}"/>
              </a:ext>
            </a:extLst>
          </p:cNvPr>
          <p:cNvCxnSpPr>
            <a:cxnSpLocks/>
          </p:cNvCxnSpPr>
          <p:nvPr/>
        </p:nvCxnSpPr>
        <p:spPr>
          <a:xfrm>
            <a:off x="787588" y="337349"/>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Metin kutusu 22">
            <a:extLst>
              <a:ext uri="{FF2B5EF4-FFF2-40B4-BE49-F238E27FC236}">
                <a16:creationId xmlns:a16="http://schemas.microsoft.com/office/drawing/2014/main" id="{90D77E6C-A030-4B81-A108-1BE5943A300D}"/>
              </a:ext>
            </a:extLst>
          </p:cNvPr>
          <p:cNvSpPr txBox="1"/>
          <p:nvPr/>
        </p:nvSpPr>
        <p:spPr>
          <a:xfrm>
            <a:off x="204328" y="746220"/>
            <a:ext cx="1204149" cy="276999"/>
          </a:xfrm>
          <a:prstGeom prst="rect">
            <a:avLst/>
          </a:prstGeom>
          <a:noFill/>
        </p:spPr>
        <p:txBody>
          <a:bodyPr wrap="square" rtlCol="0">
            <a:spAutoFit/>
          </a:bodyPr>
          <a:lstStyle/>
          <a:p>
            <a:r>
              <a:rPr lang="tr-TR" sz="1200" dirty="0">
                <a:solidFill>
                  <a:srgbClr val="FF0000"/>
                </a:solidFill>
                <a:latin typeface="Harlow Solid Italic" panose="04030604020F02020D02" pitchFamily="82" charset="0"/>
              </a:rPr>
              <a:t>Platin Yönetim</a:t>
            </a:r>
          </a:p>
        </p:txBody>
      </p:sp>
      <p:cxnSp>
        <p:nvCxnSpPr>
          <p:cNvPr id="24" name="Düz Bağlayıcı 23">
            <a:extLst>
              <a:ext uri="{FF2B5EF4-FFF2-40B4-BE49-F238E27FC236}">
                <a16:creationId xmlns:a16="http://schemas.microsoft.com/office/drawing/2014/main" id="{57D71848-C9C9-4D8B-9402-93CF2F7915DC}"/>
              </a:ext>
            </a:extLst>
          </p:cNvPr>
          <p:cNvCxnSpPr>
            <a:cxnSpLocks/>
          </p:cNvCxnSpPr>
          <p:nvPr/>
        </p:nvCxnSpPr>
        <p:spPr>
          <a:xfrm>
            <a:off x="309355" y="1058236"/>
            <a:ext cx="33132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Düz Bağlayıcı 24">
            <a:extLst>
              <a:ext uri="{FF2B5EF4-FFF2-40B4-BE49-F238E27FC236}">
                <a16:creationId xmlns:a16="http://schemas.microsoft.com/office/drawing/2014/main" id="{5D3354B8-3DD8-4B6B-9923-80F7377F6B96}"/>
              </a:ext>
            </a:extLst>
          </p:cNvPr>
          <p:cNvCxnSpPr>
            <a:cxnSpLocks/>
          </p:cNvCxnSpPr>
          <p:nvPr/>
        </p:nvCxnSpPr>
        <p:spPr>
          <a:xfrm>
            <a:off x="672087" y="1058236"/>
            <a:ext cx="68743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Düz Bağlayıcı 25">
            <a:extLst>
              <a:ext uri="{FF2B5EF4-FFF2-40B4-BE49-F238E27FC236}">
                <a16:creationId xmlns:a16="http://schemas.microsoft.com/office/drawing/2014/main" id="{4B0E1D3B-E94F-4F4C-87A0-07141983A923}"/>
              </a:ext>
            </a:extLst>
          </p:cNvPr>
          <p:cNvCxnSpPr>
            <a:cxnSpLocks/>
          </p:cNvCxnSpPr>
          <p:nvPr/>
        </p:nvCxnSpPr>
        <p:spPr>
          <a:xfrm flipV="1">
            <a:off x="989291" y="693929"/>
            <a:ext cx="370231" cy="523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7" name="Düz Bağlayıcı 26">
            <a:extLst>
              <a:ext uri="{FF2B5EF4-FFF2-40B4-BE49-F238E27FC236}">
                <a16:creationId xmlns:a16="http://schemas.microsoft.com/office/drawing/2014/main" id="{8F6B1777-2B59-4A88-8E36-6AE7906E60E8}"/>
              </a:ext>
            </a:extLst>
          </p:cNvPr>
          <p:cNvCxnSpPr>
            <a:cxnSpLocks/>
          </p:cNvCxnSpPr>
          <p:nvPr/>
        </p:nvCxnSpPr>
        <p:spPr>
          <a:xfrm>
            <a:off x="1041167" y="332118"/>
            <a:ext cx="318355" cy="36181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DB5C80FB-9C9D-4409-81B1-428C105F6EAC}"/>
              </a:ext>
            </a:extLst>
          </p:cNvPr>
          <p:cNvCxnSpPr>
            <a:cxnSpLocks/>
          </p:cNvCxnSpPr>
          <p:nvPr/>
        </p:nvCxnSpPr>
        <p:spPr>
          <a:xfrm flipV="1">
            <a:off x="917967" y="335064"/>
            <a:ext cx="115501" cy="13482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546326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FB9BFA2-1FA5-44A1-B975-10D6BF58ECD0}">
  <ds:schemaRefs>
    <ds:schemaRef ds:uri="http://schemas.microsoft.com/sharepoint/v3/contenttype/forms"/>
  </ds:schemaRefs>
</ds:datastoreItem>
</file>

<file path=customXml/itemProps2.xml><?xml version="1.0" encoding="utf-8"?>
<ds:datastoreItem xmlns:ds="http://schemas.openxmlformats.org/officeDocument/2006/customXml" ds:itemID="{E577E783-5AB8-45E6-9E56-AE4007523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541854-87B3-4953-A183-EF3BD285377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TM03457475[[fn=Çerçeve]]</Template>
  <TotalTime>566</TotalTime>
  <Words>1252</Words>
  <Application>Microsoft Office PowerPoint</Application>
  <PresentationFormat>Geniş ekran</PresentationFormat>
  <Paragraphs>169</Paragraphs>
  <Slides>25</Slides>
  <Notes>25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Bookman Old Style</vt:lpstr>
      <vt:lpstr>Calibri</vt:lpstr>
      <vt:lpstr>Harlow Solid Italic</vt:lpstr>
      <vt:lpstr>Rockwell</vt:lpstr>
      <vt:lpstr>Times New Roman</vt:lpstr>
      <vt:lpstr>Damask</vt:lpstr>
      <vt:lpstr>PLATİN YÖNETİM</vt:lpstr>
      <vt:lpstr>PowerPoint Sunusu</vt:lpstr>
      <vt:lpstr>PowerPoint Sunusu</vt:lpstr>
      <vt:lpstr>PowerPoint Sunusu</vt:lpstr>
      <vt:lpstr>Yönetim hizmetleri</vt:lpstr>
      <vt:lpstr>DIŞ CEPHE BAKIM VE TEMİZLİK  </vt:lpstr>
      <vt:lpstr>iç CEPHE BAKIM VE TEMİZLİK  </vt:lpstr>
      <vt:lpstr>MAKİNE, BAKIM VE ONARIM</vt:lpstr>
      <vt:lpstr>GÜVENLİK</vt:lpstr>
      <vt:lpstr>PEYZAJ VE ÇEVRE DÜZENİ</vt:lpstr>
      <vt:lpstr>Personel yönetimi</vt:lpstr>
      <vt:lpstr>HUKUK MÜŞAVİRLİĞİ</vt:lpstr>
      <vt:lpstr>ÇÖP TOPLAMA</vt:lpstr>
      <vt:lpstr>HAVUZ, BAKIM VE İLAÇLAMA</vt:lpstr>
      <vt:lpstr>TEKNİK SERVİS</vt:lpstr>
      <vt:lpstr>MALİ ŞEFFAF GİDER</vt:lpstr>
      <vt:lpstr>Denetim ve kontrol mekanizması</vt:lpstr>
      <vt:lpstr>Yönetim yazılımı</vt:lpstr>
      <vt:lpstr>Çilingir servisi</vt:lpstr>
      <vt:lpstr>İlaçlamalı haşere temizliği</vt:lpstr>
      <vt:lpstr>Ortak alan sigortası</vt:lpstr>
      <vt:lpstr>Anlaşmalı kurumlar</vt:lpstr>
      <vt:lpstr>YEŞİL BİNA</vt:lpstr>
      <vt:lpstr>YEŞİL BİNA</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PLATİN YÖNETİM</dc:title>
  <dc:creator>ONUR BAŞ</dc:creator>
  <cp:lastModifiedBy>Onur BAŞ</cp:lastModifiedBy>
  <cp:revision>29</cp:revision>
  <dcterms:created xsi:type="dcterms:W3CDTF">2021-09-15T06:41:56Z</dcterms:created>
  <dcterms:modified xsi:type="dcterms:W3CDTF">2023-12-17T07:52:33Z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